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3" r:id="rId4"/>
    <p:sldMasterId id="2147483744" r:id="rId5"/>
    <p:sldMasterId id="2147483745" r:id="rId6"/>
    <p:sldMasterId id="2147483746" r:id="rId7"/>
    <p:sldMasterId id="2147483747" r:id="rId8"/>
    <p:sldMasterId id="2147483748" r:id="rId9"/>
    <p:sldMasterId id="2147483749" r:id="rId10"/>
    <p:sldMasterId id="2147483750" r:id="rId11"/>
    <p:sldMasterId id="2147483751" r:id="rId12"/>
    <p:sldMasterId id="2147483752" r:id="rId13"/>
    <p:sldMasterId id="2147483753"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 id="313" r:id="rId73"/>
    <p:sldId id="314" r:id="rId74"/>
    <p:sldId id="315" r:id="rId75"/>
    <p:sldId id="316" r:id="rId76"/>
    <p:sldId id="317" r:id="rId77"/>
    <p:sldId id="318" r:id="rId78"/>
    <p:sldId id="319" r:id="rId79"/>
    <p:sldId id="320" r:id="rId80"/>
    <p:sldId id="321" r:id="rId81"/>
    <p:sldId id="322" r:id="rId82"/>
  </p:sldIdLst>
  <p:sldSz cy="6858000" cx="9144000"/>
  <p:notesSz cx="6724650" cy="9774225"/>
  <p:embeddedFontLst>
    <p:embeddedFont>
      <p:font typeface="Arial Black"/>
      <p:regular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3079">
          <p15:clr>
            <a:srgbClr val="000000"/>
          </p15:clr>
        </p15:guide>
        <p15:guide id="2" pos="2119">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079" orient="horz"/>
        <p:guide pos="2119"/>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25.xml"/><Relationship Id="rId83" Type="http://schemas.openxmlformats.org/officeDocument/2006/relationships/font" Target="fonts/ArialBlack-regular.fntdata"/><Relationship Id="rId42" Type="http://schemas.openxmlformats.org/officeDocument/2006/relationships/slide" Target="slides/slide27.xml"/><Relationship Id="rId41" Type="http://schemas.openxmlformats.org/officeDocument/2006/relationships/slide" Target="slides/slide26.xml"/><Relationship Id="rId44" Type="http://schemas.openxmlformats.org/officeDocument/2006/relationships/slide" Target="slides/slide29.xml"/><Relationship Id="rId43" Type="http://schemas.openxmlformats.org/officeDocument/2006/relationships/slide" Target="slides/slide28.xml"/><Relationship Id="rId46" Type="http://schemas.openxmlformats.org/officeDocument/2006/relationships/slide" Target="slides/slide31.xml"/><Relationship Id="rId45" Type="http://schemas.openxmlformats.org/officeDocument/2006/relationships/slide" Target="slides/slide30.xml"/><Relationship Id="rId80" Type="http://schemas.openxmlformats.org/officeDocument/2006/relationships/slide" Target="slides/slide65.xml"/><Relationship Id="rId82" Type="http://schemas.openxmlformats.org/officeDocument/2006/relationships/slide" Target="slides/slide67.xml"/><Relationship Id="rId81" Type="http://schemas.openxmlformats.org/officeDocument/2006/relationships/slide" Target="slides/slide66.xml"/><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3.xml"/><Relationship Id="rId47" Type="http://schemas.openxmlformats.org/officeDocument/2006/relationships/slide" Target="slides/slide32.xml"/><Relationship Id="rId49" Type="http://schemas.openxmlformats.org/officeDocument/2006/relationships/slide" Target="slides/slide34.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58.xml"/><Relationship Id="rId72" Type="http://schemas.openxmlformats.org/officeDocument/2006/relationships/slide" Target="slides/slide57.xml"/><Relationship Id="rId31" Type="http://schemas.openxmlformats.org/officeDocument/2006/relationships/slide" Target="slides/slide16.xml"/><Relationship Id="rId75" Type="http://schemas.openxmlformats.org/officeDocument/2006/relationships/slide" Target="slides/slide60.xml"/><Relationship Id="rId30" Type="http://schemas.openxmlformats.org/officeDocument/2006/relationships/slide" Target="slides/slide15.xml"/><Relationship Id="rId74" Type="http://schemas.openxmlformats.org/officeDocument/2006/relationships/slide" Target="slides/slide59.xml"/><Relationship Id="rId33" Type="http://schemas.openxmlformats.org/officeDocument/2006/relationships/slide" Target="slides/slide18.xml"/><Relationship Id="rId77" Type="http://schemas.openxmlformats.org/officeDocument/2006/relationships/slide" Target="slides/slide62.xml"/><Relationship Id="rId32" Type="http://schemas.openxmlformats.org/officeDocument/2006/relationships/slide" Target="slides/slide17.xml"/><Relationship Id="rId76" Type="http://schemas.openxmlformats.org/officeDocument/2006/relationships/slide" Target="slides/slide61.xml"/><Relationship Id="rId35" Type="http://schemas.openxmlformats.org/officeDocument/2006/relationships/slide" Target="slides/slide20.xml"/><Relationship Id="rId79" Type="http://schemas.openxmlformats.org/officeDocument/2006/relationships/slide" Target="slides/slide64.xml"/><Relationship Id="rId34" Type="http://schemas.openxmlformats.org/officeDocument/2006/relationships/slide" Target="slides/slide19.xml"/><Relationship Id="rId78" Type="http://schemas.openxmlformats.org/officeDocument/2006/relationships/slide" Target="slides/slide63.xml"/><Relationship Id="rId71" Type="http://schemas.openxmlformats.org/officeDocument/2006/relationships/slide" Target="slides/slide56.xml"/><Relationship Id="rId70" Type="http://schemas.openxmlformats.org/officeDocument/2006/relationships/slide" Target="slides/slide55.xml"/><Relationship Id="rId37" Type="http://schemas.openxmlformats.org/officeDocument/2006/relationships/slide" Target="slides/slide22.xml"/><Relationship Id="rId36" Type="http://schemas.openxmlformats.org/officeDocument/2006/relationships/slide" Target="slides/slide21.xml"/><Relationship Id="rId39" Type="http://schemas.openxmlformats.org/officeDocument/2006/relationships/slide" Target="slides/slide24.xml"/><Relationship Id="rId38" Type="http://schemas.openxmlformats.org/officeDocument/2006/relationships/slide" Target="slides/slide23.xml"/><Relationship Id="rId62" Type="http://schemas.openxmlformats.org/officeDocument/2006/relationships/slide" Target="slides/slide47.xml"/><Relationship Id="rId61" Type="http://schemas.openxmlformats.org/officeDocument/2006/relationships/slide" Target="slides/slide46.xml"/><Relationship Id="rId20" Type="http://schemas.openxmlformats.org/officeDocument/2006/relationships/slide" Target="slides/slide5.xml"/><Relationship Id="rId64" Type="http://schemas.openxmlformats.org/officeDocument/2006/relationships/slide" Target="slides/slide49.xml"/><Relationship Id="rId63" Type="http://schemas.openxmlformats.org/officeDocument/2006/relationships/slide" Target="slides/slide48.xml"/><Relationship Id="rId22" Type="http://schemas.openxmlformats.org/officeDocument/2006/relationships/slide" Target="slides/slide7.xml"/><Relationship Id="rId66" Type="http://schemas.openxmlformats.org/officeDocument/2006/relationships/slide" Target="slides/slide51.xml"/><Relationship Id="rId21" Type="http://schemas.openxmlformats.org/officeDocument/2006/relationships/slide" Target="slides/slide6.xml"/><Relationship Id="rId65" Type="http://schemas.openxmlformats.org/officeDocument/2006/relationships/slide" Target="slides/slide50.xml"/><Relationship Id="rId24" Type="http://schemas.openxmlformats.org/officeDocument/2006/relationships/slide" Target="slides/slide9.xml"/><Relationship Id="rId68" Type="http://schemas.openxmlformats.org/officeDocument/2006/relationships/slide" Target="slides/slide53.xml"/><Relationship Id="rId23" Type="http://schemas.openxmlformats.org/officeDocument/2006/relationships/slide" Target="slides/slide8.xml"/><Relationship Id="rId67" Type="http://schemas.openxmlformats.org/officeDocument/2006/relationships/slide" Target="slides/slide52.xml"/><Relationship Id="rId60" Type="http://schemas.openxmlformats.org/officeDocument/2006/relationships/slide" Target="slides/slide45.xml"/><Relationship Id="rId26" Type="http://schemas.openxmlformats.org/officeDocument/2006/relationships/slide" Target="slides/slide11.xml"/><Relationship Id="rId25" Type="http://schemas.openxmlformats.org/officeDocument/2006/relationships/slide" Target="slides/slide10.xml"/><Relationship Id="rId69" Type="http://schemas.openxmlformats.org/officeDocument/2006/relationships/slide" Target="slides/slide54.xml"/><Relationship Id="rId28" Type="http://schemas.openxmlformats.org/officeDocument/2006/relationships/slide" Target="slides/slide13.xml"/><Relationship Id="rId27" Type="http://schemas.openxmlformats.org/officeDocument/2006/relationships/slide" Target="slides/slide12.xml"/><Relationship Id="rId29" Type="http://schemas.openxmlformats.org/officeDocument/2006/relationships/slide" Target="slides/slide14.xml"/><Relationship Id="rId51" Type="http://schemas.openxmlformats.org/officeDocument/2006/relationships/slide" Target="slides/slide36.xml"/><Relationship Id="rId50" Type="http://schemas.openxmlformats.org/officeDocument/2006/relationships/slide" Target="slides/slide35.xml"/><Relationship Id="rId53" Type="http://schemas.openxmlformats.org/officeDocument/2006/relationships/slide" Target="slides/slide38.xml"/><Relationship Id="rId52" Type="http://schemas.openxmlformats.org/officeDocument/2006/relationships/slide" Target="slides/slide37.xml"/><Relationship Id="rId11" Type="http://schemas.openxmlformats.org/officeDocument/2006/relationships/slideMaster" Target="slideMasters/slideMaster8.xml"/><Relationship Id="rId55" Type="http://schemas.openxmlformats.org/officeDocument/2006/relationships/slide" Target="slides/slide40.xml"/><Relationship Id="rId10" Type="http://schemas.openxmlformats.org/officeDocument/2006/relationships/slideMaster" Target="slideMasters/slideMaster7.xml"/><Relationship Id="rId54" Type="http://schemas.openxmlformats.org/officeDocument/2006/relationships/slide" Target="slides/slide39.xml"/><Relationship Id="rId13" Type="http://schemas.openxmlformats.org/officeDocument/2006/relationships/slideMaster" Target="slideMasters/slideMaster10.xml"/><Relationship Id="rId57" Type="http://schemas.openxmlformats.org/officeDocument/2006/relationships/slide" Target="slides/slide42.xml"/><Relationship Id="rId12" Type="http://schemas.openxmlformats.org/officeDocument/2006/relationships/slideMaster" Target="slideMasters/slideMaster9.xml"/><Relationship Id="rId56" Type="http://schemas.openxmlformats.org/officeDocument/2006/relationships/slide" Target="slides/slide41.xml"/><Relationship Id="rId15" Type="http://schemas.openxmlformats.org/officeDocument/2006/relationships/notesMaster" Target="notesMasters/notesMaster1.xml"/><Relationship Id="rId59" Type="http://schemas.openxmlformats.org/officeDocument/2006/relationships/slide" Target="slides/slide44.xml"/><Relationship Id="rId14" Type="http://schemas.openxmlformats.org/officeDocument/2006/relationships/slideMaster" Target="slideMasters/slideMaster11.xml"/><Relationship Id="rId58" Type="http://schemas.openxmlformats.org/officeDocument/2006/relationships/slide" Target="slides/slide43.xml"/><Relationship Id="rId17" Type="http://schemas.openxmlformats.org/officeDocument/2006/relationships/slide" Target="slides/slide2.xml"/><Relationship Id="rId16" Type="http://schemas.openxmlformats.org/officeDocument/2006/relationships/slide" Target="slides/slide1.xml"/><Relationship Id="rId19" Type="http://schemas.openxmlformats.org/officeDocument/2006/relationships/slide" Target="slides/slide4.xml"/><Relationship Id="rId1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14650" cy="488950"/>
          </a:xfrm>
          <a:prstGeom prst="rect">
            <a:avLst/>
          </a:prstGeom>
          <a:noFill/>
          <a:ln>
            <a:noFill/>
          </a:ln>
        </p:spPr>
        <p:txBody>
          <a:bodyPr anchorCtr="0" anchor="t" bIns="45925" lIns="91850" spcFirstLastPara="1" rIns="91850" wrap="square" tIns="45925">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08412" y="0"/>
            <a:ext cx="2914650" cy="488950"/>
          </a:xfrm>
          <a:prstGeom prst="rect">
            <a:avLst/>
          </a:prstGeom>
          <a:noFill/>
          <a:ln>
            <a:noFill/>
          </a:ln>
        </p:spPr>
        <p:txBody>
          <a:bodyPr anchorCtr="0" anchor="t" bIns="45925" lIns="91850" spcFirstLastPara="1" rIns="91850" wrap="square" tIns="45925">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9283700"/>
            <a:ext cx="2914650" cy="488950"/>
          </a:xfrm>
          <a:prstGeom prst="rect">
            <a:avLst/>
          </a:prstGeom>
          <a:noFill/>
          <a:ln>
            <a:noFill/>
          </a:ln>
        </p:spPr>
        <p:txBody>
          <a:bodyPr anchorCtr="0" anchor="b" bIns="45925" lIns="91850" spcFirstLastPara="1" rIns="91850" wrap="square" tIns="45925">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08412" y="9283700"/>
            <a:ext cx="2914650" cy="48895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1: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857" name="Google Shape;857;p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10: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985" name="Google Shape;985;p1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c35dbb7c8d_0_2:notes"/>
          <p:cNvSpPr txBox="1"/>
          <p:nvPr>
            <p:ph idx="1" type="body"/>
          </p:nvPr>
        </p:nvSpPr>
        <p:spPr>
          <a:xfrm>
            <a:off x="673100" y="4643437"/>
            <a:ext cx="5378400" cy="43974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999" name="Google Shape;999;gc35dbb7c8d_0_2:notes"/>
          <p:cNvSpPr/>
          <p:nvPr>
            <p:ph idx="2" type="sldImg"/>
          </p:nvPr>
        </p:nvSpPr>
        <p:spPr>
          <a:xfrm>
            <a:off x="919163" y="733425"/>
            <a:ext cx="4886400" cy="3665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11:notes"/>
          <p:cNvSpPr txBox="1"/>
          <p:nvPr>
            <p:ph idx="1" type="body"/>
          </p:nvPr>
        </p:nvSpPr>
        <p:spPr>
          <a:xfrm>
            <a:off x="672465" y="4642757"/>
            <a:ext cx="5379600" cy="4398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9" name="Google Shape;1009;p1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p12:notes"/>
          <p:cNvSpPr txBox="1"/>
          <p:nvPr>
            <p:ph idx="1" type="body"/>
          </p:nvPr>
        </p:nvSpPr>
        <p:spPr>
          <a:xfrm>
            <a:off x="672465" y="4642757"/>
            <a:ext cx="5379600" cy="4398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7" name="Google Shape;1017;p1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13:notes"/>
          <p:cNvSpPr txBox="1"/>
          <p:nvPr>
            <p:ph idx="1" type="body"/>
          </p:nvPr>
        </p:nvSpPr>
        <p:spPr>
          <a:xfrm>
            <a:off x="672465" y="4642757"/>
            <a:ext cx="5379600" cy="4398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7" name="Google Shape;1027;p1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p14: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037" name="Google Shape;1037;p1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15: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045" name="Google Shape;1045;p1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16:notes"/>
          <p:cNvSpPr txBox="1"/>
          <p:nvPr>
            <p:ph idx="12" type="sldNum"/>
          </p:nvPr>
        </p:nvSpPr>
        <p:spPr>
          <a:xfrm>
            <a:off x="3809078" y="9283816"/>
            <a:ext cx="2913900" cy="48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054" name="Google Shape;1054;p1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5" name="Google Shape;1055;p16:notes"/>
          <p:cNvSpPr txBox="1"/>
          <p:nvPr>
            <p:ph idx="1" type="body"/>
          </p:nvPr>
        </p:nvSpPr>
        <p:spPr>
          <a:xfrm>
            <a:off x="672465" y="4642757"/>
            <a:ext cx="5379600" cy="43983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lang="en-US">
                <a:latin typeface="Arial"/>
                <a:ea typeface="Arial"/>
                <a:cs typeface="Arial"/>
                <a:sym typeface="Arial"/>
              </a:rPr>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en-US">
                <a:latin typeface="Arial"/>
                <a:ea typeface="Arial"/>
                <a:cs typeface="Arial"/>
                <a:sym typeface="Arial"/>
              </a:rPr>
              <a:t>architecture</a:t>
            </a:r>
            <a:r>
              <a:rPr lang="en-US">
                <a:latin typeface="Arial"/>
                <a:ea typeface="Arial"/>
                <a:cs typeface="Arial"/>
                <a:sym typeface="Arial"/>
              </a:rPr>
              <a:t> - must be defined clearly enough that maintenance programmers can (quickly!) find and fix a bug that shows up long after the original authors have moved on to other projects. That is, these programs must be </a:t>
            </a:r>
            <a:r>
              <a:rPr i="1" lang="en-US">
                <a:latin typeface="Arial"/>
                <a:ea typeface="Arial"/>
                <a:cs typeface="Arial"/>
                <a:sym typeface="Arial"/>
              </a:rPr>
              <a:t>designed</a:t>
            </a:r>
            <a:r>
              <a:rPr lang="en-US">
                <a:latin typeface="Arial"/>
                <a:ea typeface="Arial"/>
                <a:cs typeface="Arial"/>
                <a:sym typeface="Arial"/>
              </a:rPr>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en-US">
                <a:latin typeface="Arial"/>
                <a:ea typeface="Arial"/>
                <a:cs typeface="Arial"/>
                <a:sym typeface="Arial"/>
              </a:rPr>
              <a:t>code reuse</a:t>
            </a:r>
            <a:r>
              <a:rPr lang="en-US">
                <a:latin typeface="Arial"/>
                <a:ea typeface="Arial"/>
                <a:cs typeface="Arial"/>
                <a:sym typeface="Arial"/>
              </a:rPr>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17:notes"/>
          <p:cNvSpPr txBox="1"/>
          <p:nvPr>
            <p:ph idx="1" type="body"/>
          </p:nvPr>
        </p:nvSpPr>
        <p:spPr>
          <a:xfrm>
            <a:off x="672465" y="4642757"/>
            <a:ext cx="5379600" cy="43983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063" name="Google Shape;1063;p1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p18:notes"/>
          <p:cNvSpPr txBox="1"/>
          <p:nvPr>
            <p:ph idx="1" type="body"/>
          </p:nvPr>
        </p:nvSpPr>
        <p:spPr>
          <a:xfrm>
            <a:off x="672465" y="4642757"/>
            <a:ext cx="5379600" cy="43983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074" name="Google Shape;1074;p1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c77cb6545b_0_96:notes"/>
          <p:cNvSpPr txBox="1"/>
          <p:nvPr/>
        </p:nvSpPr>
        <p:spPr>
          <a:xfrm>
            <a:off x="3809078" y="9283816"/>
            <a:ext cx="2913900" cy="48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67" name="Google Shape;867;gc77cb6545b_0_96:notes"/>
          <p:cNvSpPr/>
          <p:nvPr>
            <p:ph idx="2" type="sldImg"/>
          </p:nvPr>
        </p:nvSpPr>
        <p:spPr>
          <a:xfrm>
            <a:off x="1120775" y="733067"/>
            <a:ext cx="4483200" cy="36654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8" name="Google Shape;868;gc77cb6545b_0_96:notes"/>
          <p:cNvSpPr txBox="1"/>
          <p:nvPr>
            <p:ph idx="1" type="body"/>
          </p:nvPr>
        </p:nvSpPr>
        <p:spPr>
          <a:xfrm>
            <a:off x="672465" y="4642757"/>
            <a:ext cx="5379600" cy="4398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19:notes"/>
          <p:cNvSpPr txBox="1"/>
          <p:nvPr>
            <p:ph idx="1" type="body"/>
          </p:nvPr>
        </p:nvSpPr>
        <p:spPr>
          <a:xfrm>
            <a:off x="672465" y="4642757"/>
            <a:ext cx="5379600" cy="43983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084" name="Google Shape;1084;p1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p20:notes"/>
          <p:cNvSpPr txBox="1"/>
          <p:nvPr>
            <p:ph idx="1" type="body"/>
          </p:nvPr>
        </p:nvSpPr>
        <p:spPr>
          <a:xfrm>
            <a:off x="672465" y="4642757"/>
            <a:ext cx="5379600" cy="43983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095" name="Google Shape;1095;p2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p21:notes"/>
          <p:cNvSpPr txBox="1"/>
          <p:nvPr>
            <p:ph idx="1" type="body"/>
          </p:nvPr>
        </p:nvSpPr>
        <p:spPr>
          <a:xfrm>
            <a:off x="672465" y="4642757"/>
            <a:ext cx="5379600" cy="43983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06" name="Google Shape;1106;p2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p22:notes"/>
          <p:cNvSpPr txBox="1"/>
          <p:nvPr>
            <p:ph idx="1" type="body"/>
          </p:nvPr>
        </p:nvSpPr>
        <p:spPr>
          <a:xfrm>
            <a:off x="672465" y="4642757"/>
            <a:ext cx="5379600" cy="43983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18" name="Google Shape;1118;p2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23:notes"/>
          <p:cNvSpPr txBox="1"/>
          <p:nvPr>
            <p:ph idx="1" type="body"/>
          </p:nvPr>
        </p:nvSpPr>
        <p:spPr>
          <a:xfrm>
            <a:off x="672465" y="4642757"/>
            <a:ext cx="5379600" cy="43983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29" name="Google Shape;1129;p2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p24:notes"/>
          <p:cNvSpPr txBox="1"/>
          <p:nvPr>
            <p:ph idx="1" type="body"/>
          </p:nvPr>
        </p:nvSpPr>
        <p:spPr>
          <a:xfrm>
            <a:off x="672465" y="4642757"/>
            <a:ext cx="5379600" cy="43983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40" name="Google Shape;1140;p2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p25:notes"/>
          <p:cNvSpPr txBox="1"/>
          <p:nvPr>
            <p:ph idx="1" type="body"/>
          </p:nvPr>
        </p:nvSpPr>
        <p:spPr>
          <a:xfrm>
            <a:off x="672465" y="4642757"/>
            <a:ext cx="5379600" cy="43983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51" name="Google Shape;1151;p2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p26:notes"/>
          <p:cNvSpPr txBox="1"/>
          <p:nvPr>
            <p:ph idx="1" type="body"/>
          </p:nvPr>
        </p:nvSpPr>
        <p:spPr>
          <a:xfrm>
            <a:off x="672465" y="4642757"/>
            <a:ext cx="5379600" cy="43983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62" name="Google Shape;1162;p2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p27:notes"/>
          <p:cNvSpPr txBox="1"/>
          <p:nvPr>
            <p:ph idx="1" type="body"/>
          </p:nvPr>
        </p:nvSpPr>
        <p:spPr>
          <a:xfrm>
            <a:off x="672465" y="4642757"/>
            <a:ext cx="5379600" cy="43983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73" name="Google Shape;1173;p2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p28: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83" name="Google Shape;1183;p2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3: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878" name="Google Shape;878;p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p29: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91" name="Google Shape;1191;p2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p30: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02" name="Google Shape;1202;p3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p31: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13" name="Google Shape;1213;p3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p32: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23" name="Google Shape;1223;p3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p33: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34" name="Google Shape;1234;p3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p34: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46" name="Google Shape;1246;p3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p35: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57" name="Google Shape;1257;p3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p36: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68" name="Google Shape;1268;p3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p37: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80" name="Google Shape;1280;p3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p38: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91" name="Google Shape;1291;p3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4: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887" name="Google Shape;887;p4: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p39: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99" name="Google Shape;1299;p3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40: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11" name="Google Shape;1311;p4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41: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21" name="Google Shape;1321;p4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p42: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31" name="Google Shape;1331;p4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p43: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40" name="Google Shape;1340;p4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p44: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49" name="Google Shape;1349;p4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p45: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58" name="Google Shape;1358;p45: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p46: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65" name="Google Shape;1365;p46: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p47: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74" name="Google Shape;1374;p4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p48: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82" name="Google Shape;1382;p4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p5: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895" name="Google Shape;895;p5: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p49: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93" name="Google Shape;1393;p4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p50: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08" name="Google Shape;1408;p5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p51:notes"/>
          <p:cNvSpPr txBox="1"/>
          <p:nvPr>
            <p:ph idx="12" type="sldNum"/>
          </p:nvPr>
        </p:nvSpPr>
        <p:spPr>
          <a:xfrm>
            <a:off x="3808412" y="9283700"/>
            <a:ext cx="2914650" cy="48895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418" name="Google Shape;1418;p51:notes"/>
          <p:cNvSpPr/>
          <p:nvPr>
            <p:ph idx="2" type="sldImg"/>
          </p:nvPr>
        </p:nvSpPr>
        <p:spPr>
          <a:xfrm>
            <a:off x="1144588" y="685800"/>
            <a:ext cx="4573587"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9" name="Google Shape;1419;p51:notes"/>
          <p:cNvSpPr txBox="1"/>
          <p:nvPr>
            <p:ph idx="1" type="body"/>
          </p:nvPr>
        </p:nvSpPr>
        <p:spPr>
          <a:xfrm>
            <a:off x="673100" y="4643437"/>
            <a:ext cx="5378450" cy="4397375"/>
          </a:xfrm>
          <a:prstGeom prst="rect">
            <a:avLst/>
          </a:prstGeom>
          <a:noFill/>
          <a:ln>
            <a:noFill/>
          </a:ln>
        </p:spPr>
        <p:txBody>
          <a:bodyPr anchorCtr="0" anchor="t" bIns="45700" lIns="91400" spcFirstLastPara="1" rIns="91400" wrap="square" tIns="45700">
            <a:noAutofit/>
          </a:bodyPr>
          <a:lstStyle/>
          <a:p>
            <a:pPr indent="-228600" lvl="0" marL="457200" marR="0" rtl="0" algn="l">
              <a:lnSpc>
                <a:spcPct val="100000"/>
              </a:lnSpc>
              <a:spcBef>
                <a:spcPts val="0"/>
              </a:spcBef>
              <a:spcAft>
                <a:spcPts val="0"/>
              </a:spcAft>
              <a:buSzPts val="1400"/>
              <a:buNone/>
            </a:pPr>
            <a:r>
              <a:t/>
            </a:r>
            <a:endParaRPr>
              <a:latin typeface="Arial"/>
              <a:ea typeface="Arial"/>
              <a:cs typeface="Arial"/>
              <a:sym typeface="Arial"/>
            </a:endParaRPr>
          </a:p>
        </p:txBody>
      </p:sp>
      <p:sp>
        <p:nvSpPr>
          <p:cNvPr id="1420" name="Google Shape;1420;p51:notes"/>
          <p:cNvSpPr txBox="1"/>
          <p:nvPr/>
        </p:nvSpPr>
        <p:spPr>
          <a:xfrm>
            <a:off x="3884613" y="8685213"/>
            <a:ext cx="2971800" cy="457200"/>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p52: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28" name="Google Shape;1428;p52: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p53: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35" name="Google Shape;1435;p53: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p54: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44" name="Google Shape;1444;p5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p55: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53" name="Google Shape;1453;p5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p56: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62" name="Google Shape;1462;p56: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p57: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71" name="Google Shape;1471;p57: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p58: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80" name="Google Shape;1480;p58: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6:notes"/>
          <p:cNvSpPr txBox="1"/>
          <p:nvPr>
            <p:ph idx="12" type="sldNum"/>
          </p:nvPr>
        </p:nvSpPr>
        <p:spPr>
          <a:xfrm>
            <a:off x="3808412" y="9283700"/>
            <a:ext cx="2914650" cy="48895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905" name="Google Shape;905;p6: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906" name="Google Shape;906;p6:notes"/>
          <p:cNvSpPr txBox="1"/>
          <p:nvPr>
            <p:ph idx="1" type="body"/>
          </p:nvPr>
        </p:nvSpPr>
        <p:spPr>
          <a:xfrm>
            <a:off x="673100" y="4643437"/>
            <a:ext cx="5378450" cy="4397375"/>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925" lIns="91850" spcFirstLastPara="1" rIns="91850" wrap="square" tIns="45925">
            <a:noAutofit/>
          </a:bodyPr>
          <a:lstStyle/>
          <a:p>
            <a:pPr indent="-228600" lvl="0" marL="457200" marR="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p59: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89" name="Google Shape;1489;p59: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p60: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98" name="Google Shape;1498;p60: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p61:notes"/>
          <p:cNvSpPr txBox="1"/>
          <p:nvPr>
            <p:ph idx="1" type="body"/>
          </p:nvPr>
        </p:nvSpPr>
        <p:spPr>
          <a:xfrm>
            <a:off x="673100" y="4643437"/>
            <a:ext cx="5378400" cy="43974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507" name="Google Shape;1507;p6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p62:notes"/>
          <p:cNvSpPr txBox="1"/>
          <p:nvPr>
            <p:ph idx="1" type="body"/>
          </p:nvPr>
        </p:nvSpPr>
        <p:spPr>
          <a:xfrm>
            <a:off x="673100" y="4643437"/>
            <a:ext cx="5378400" cy="43974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515" name="Google Shape;1515;p6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p63:notes"/>
          <p:cNvSpPr txBox="1"/>
          <p:nvPr>
            <p:ph idx="1" type="body"/>
          </p:nvPr>
        </p:nvSpPr>
        <p:spPr>
          <a:xfrm>
            <a:off x="673100" y="4643437"/>
            <a:ext cx="5378400" cy="43974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524" name="Google Shape;1524;p6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p64:notes"/>
          <p:cNvSpPr txBox="1"/>
          <p:nvPr>
            <p:ph idx="1" type="body"/>
          </p:nvPr>
        </p:nvSpPr>
        <p:spPr>
          <a:xfrm>
            <a:off x="673100" y="4643437"/>
            <a:ext cx="5378400" cy="43974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532" name="Google Shape;1532;p6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p65: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541" name="Google Shape;1541;p6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p66: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550" name="Google Shape;1550;p6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7: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929" name="Google Shape;929;p7: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8:notes"/>
          <p:cNvSpPr txBox="1"/>
          <p:nvPr>
            <p:ph idx="12" type="sldNum"/>
          </p:nvPr>
        </p:nvSpPr>
        <p:spPr>
          <a:xfrm>
            <a:off x="3808412" y="9283700"/>
            <a:ext cx="2914650" cy="48895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Times New Roman"/>
                <a:ea typeface="Times New Roman"/>
                <a:cs typeface="Times New Roman"/>
                <a:sym typeface="Times New Roman"/>
              </a:rPr>
              <a:t>‹#›</a:t>
            </a:fld>
            <a:endParaRPr b="0" i="0" sz="1300" u="none" cap="none" strike="noStrike">
              <a:solidFill>
                <a:srgbClr val="000000"/>
              </a:solidFill>
              <a:latin typeface="Times New Roman"/>
              <a:ea typeface="Times New Roman"/>
              <a:cs typeface="Times New Roman"/>
              <a:sym typeface="Times New Roman"/>
            </a:endParaRPr>
          </a:p>
        </p:txBody>
      </p:sp>
      <p:sp>
        <p:nvSpPr>
          <p:cNvPr id="964" name="Google Shape;964;p8:notes"/>
          <p:cNvSpPr/>
          <p:nvPr>
            <p:ph idx="2" type="sldImg"/>
          </p:nvPr>
        </p:nvSpPr>
        <p:spPr>
          <a:xfrm>
            <a:off x="920750"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5" name="Google Shape;965;p8:notes"/>
          <p:cNvSpPr txBox="1"/>
          <p:nvPr>
            <p:ph idx="1" type="body"/>
          </p:nvPr>
        </p:nvSpPr>
        <p:spPr>
          <a:xfrm>
            <a:off x="673100" y="4643437"/>
            <a:ext cx="5378450" cy="4397375"/>
          </a:xfrm>
          <a:prstGeom prst="rect">
            <a:avLst/>
          </a:prstGeom>
          <a:noFill/>
          <a:ln>
            <a:noFill/>
          </a:ln>
        </p:spPr>
        <p:txBody>
          <a:bodyPr anchorCtr="0" anchor="t" bIns="48325" lIns="96650" spcFirstLastPara="1" rIns="96650" wrap="square" tIns="48325">
            <a:noAutofit/>
          </a:bodyPr>
          <a:lstStyle/>
          <a:p>
            <a:pPr indent="-228600" lvl="0" marL="457200" marR="0" rtl="0" algn="l">
              <a:lnSpc>
                <a:spcPct val="100000"/>
              </a:lnSpc>
              <a:spcBef>
                <a:spcPts val="0"/>
              </a:spcBef>
              <a:spcAft>
                <a:spcPts val="0"/>
              </a:spcAft>
              <a:buSzPts val="1400"/>
              <a:buNone/>
            </a:pPr>
            <a:r>
              <a:t/>
            </a:r>
            <a:endParaRPr>
              <a:latin typeface="Arial"/>
              <a:ea typeface="Arial"/>
              <a:cs typeface="Arial"/>
              <a:sym typeface="Arial"/>
            </a:endParaRPr>
          </a:p>
        </p:txBody>
      </p:sp>
      <p:sp>
        <p:nvSpPr>
          <p:cNvPr id="966" name="Google Shape;966;p8:notes"/>
          <p:cNvSpPr txBox="1"/>
          <p:nvPr/>
        </p:nvSpPr>
        <p:spPr>
          <a:xfrm>
            <a:off x="3808413" y="9285288"/>
            <a:ext cx="2914650" cy="487362"/>
          </a:xfrm>
          <a:prstGeom prst="rect">
            <a:avLst/>
          </a:prstGeom>
          <a:noFill/>
          <a:ln>
            <a:noFill/>
          </a:ln>
        </p:spPr>
        <p:txBody>
          <a:bodyPr anchorCtr="0" anchor="b" bIns="48325" lIns="96650" spcFirstLastPara="1" rIns="96650" wrap="square" tIns="48325">
            <a:noAutofit/>
          </a:bodyPr>
          <a:lstStyle/>
          <a:p>
            <a:pPr indent="0" lvl="0" marL="0" marR="0" rtl="0" algn="r">
              <a:lnSpc>
                <a:spcPct val="100000"/>
              </a:lnSpc>
              <a:spcBef>
                <a:spcPts val="0"/>
              </a:spcBef>
              <a:spcAft>
                <a:spcPts val="0"/>
              </a:spcAft>
              <a:buClr>
                <a:srgbClr val="000000"/>
              </a:buClr>
              <a:buSzPts val="1300"/>
              <a:buFont typeface="Arial"/>
              <a:buNone/>
            </a:pPr>
            <a:fld id="{00000000-1234-1234-1234-123412341234}" type="slidenum">
              <a:rPr b="0" i="0" lang="en-US" sz="1300" u="none" cap="none" strike="noStrike">
                <a:solidFill>
                  <a:srgbClr val="000000"/>
                </a:solidFill>
                <a:latin typeface="Arial"/>
                <a:ea typeface="Arial"/>
                <a:cs typeface="Arial"/>
                <a:sym typeface="Arial"/>
              </a:rPr>
              <a:t>‹#›</a:t>
            </a:fld>
            <a:endParaRPr b="0" i="0" sz="13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p9: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976" name="Google Shape;976;p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29" name="Shape 29"/>
        <p:cNvGrpSpPr/>
        <p:nvPr/>
      </p:nvGrpSpPr>
      <p:grpSpPr>
        <a:xfrm>
          <a:off x="0" y="0"/>
          <a:ext cx="0" cy="0"/>
          <a:chOff x="0" y="0"/>
          <a:chExt cx="0" cy="0"/>
        </a:xfrm>
      </p:grpSpPr>
      <p:sp>
        <p:nvSpPr>
          <p:cNvPr id="30" name="Google Shape;30;p2"/>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32" name="Google Shape;32;p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99" name="Shape 99"/>
        <p:cNvGrpSpPr/>
        <p:nvPr/>
      </p:nvGrpSpPr>
      <p:grpSpPr>
        <a:xfrm>
          <a:off x="0" y="0"/>
          <a:ext cx="0" cy="0"/>
          <a:chOff x="0" y="0"/>
          <a:chExt cx="0" cy="0"/>
        </a:xfrm>
      </p:grpSpPr>
      <p:sp>
        <p:nvSpPr>
          <p:cNvPr id="100" name="Google Shape;100;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2"/>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02" name="Google Shape;102;p12"/>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03" name="Google Shape;103;p12"/>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04" name="Google Shape;104;p12"/>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05" name="Google Shape;105;p1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p12"/>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108" name="Shape 108"/>
        <p:cNvGrpSpPr/>
        <p:nvPr/>
      </p:nvGrpSpPr>
      <p:grpSpPr>
        <a:xfrm>
          <a:off x="0" y="0"/>
          <a:ext cx="0" cy="0"/>
          <a:chOff x="0" y="0"/>
          <a:chExt cx="0" cy="0"/>
        </a:xfrm>
      </p:grpSpPr>
      <p:sp>
        <p:nvSpPr>
          <p:cNvPr id="109" name="Google Shape;109;p1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3"/>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11" name="Google Shape;111;p13"/>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12" name="Google Shape;112;p1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14" name="Google Shape;114;p1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115" name="Shape 115"/>
        <p:cNvGrpSpPr/>
        <p:nvPr/>
      </p:nvGrpSpPr>
      <p:grpSpPr>
        <a:xfrm>
          <a:off x="0" y="0"/>
          <a:ext cx="0" cy="0"/>
          <a:chOff x="0" y="0"/>
          <a:chExt cx="0" cy="0"/>
        </a:xfrm>
      </p:grpSpPr>
      <p:sp>
        <p:nvSpPr>
          <p:cNvPr id="116" name="Google Shape;116;p14"/>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4"/>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118" name="Google Shape;118;p1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20" name="Google Shape;120;p1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137" name="Shape 137"/>
        <p:cNvGrpSpPr/>
        <p:nvPr/>
      </p:nvGrpSpPr>
      <p:grpSpPr>
        <a:xfrm>
          <a:off x="0" y="0"/>
          <a:ext cx="0" cy="0"/>
          <a:chOff x="0" y="0"/>
          <a:chExt cx="0" cy="0"/>
        </a:xfrm>
      </p:grpSpPr>
      <p:sp>
        <p:nvSpPr>
          <p:cNvPr id="138" name="Google Shape;138;p1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16"/>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40" name="Google Shape;140;p1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1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42" name="Google Shape;142;p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143" name="Shape 143"/>
        <p:cNvGrpSpPr/>
        <p:nvPr/>
      </p:nvGrpSpPr>
      <p:grpSpPr>
        <a:xfrm>
          <a:off x="0" y="0"/>
          <a:ext cx="0" cy="0"/>
          <a:chOff x="0" y="0"/>
          <a:chExt cx="0" cy="0"/>
        </a:xfrm>
      </p:grpSpPr>
      <p:grpSp>
        <p:nvGrpSpPr>
          <p:cNvPr id="144" name="Google Shape;144;p17"/>
          <p:cNvGrpSpPr/>
          <p:nvPr/>
        </p:nvGrpSpPr>
        <p:grpSpPr>
          <a:xfrm>
            <a:off x="0" y="0"/>
            <a:ext cx="9144000" cy="6858000"/>
            <a:chOff x="0" y="0"/>
            <a:chExt cx="5760" cy="4320"/>
          </a:xfrm>
        </p:grpSpPr>
        <p:sp>
          <p:nvSpPr>
            <p:cNvPr id="145" name="Google Shape;145;p17"/>
            <p:cNvSpPr/>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6" name="Google Shape;146;p17"/>
            <p:cNvSpPr/>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47" name="Google Shape;147;p17"/>
            <p:cNvGrpSpPr/>
            <p:nvPr/>
          </p:nvGrpSpPr>
          <p:grpSpPr>
            <a:xfrm>
              <a:off x="0" y="672"/>
              <a:ext cx="1806" cy="1989"/>
              <a:chOff x="0" y="672"/>
              <a:chExt cx="1806" cy="1989"/>
            </a:xfrm>
          </p:grpSpPr>
          <p:sp>
            <p:nvSpPr>
              <p:cNvPr id="148" name="Google Shape;148;p17"/>
              <p:cNvSpPr/>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9" name="Google Shape;149;p17"/>
              <p:cNvSpPr/>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0" name="Google Shape;150;p17"/>
              <p:cNvSpPr/>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1" name="Google Shape;151;p17"/>
              <p:cNvSpPr/>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2" name="Google Shape;152;p17"/>
              <p:cNvSpPr/>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3" name="Google Shape;153;p17"/>
              <p:cNvSpPr/>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4" name="Google Shape;154;p17"/>
              <p:cNvSpPr/>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5" name="Google Shape;155;p17"/>
              <p:cNvSpPr/>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6" name="Google Shape;156;p17"/>
              <p:cNvSpPr/>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7" name="Google Shape;157;p17"/>
              <p:cNvSpPr/>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sp>
        <p:nvSpPr>
          <p:cNvPr id="158" name="Google Shape;158;p17"/>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17"/>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160" name="Google Shape;160;p1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1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1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163" name="Shape 163"/>
        <p:cNvGrpSpPr/>
        <p:nvPr/>
      </p:nvGrpSpPr>
      <p:grpSpPr>
        <a:xfrm>
          <a:off x="0" y="0"/>
          <a:ext cx="0" cy="0"/>
          <a:chOff x="0" y="0"/>
          <a:chExt cx="0" cy="0"/>
        </a:xfrm>
      </p:grpSpPr>
      <p:sp>
        <p:nvSpPr>
          <p:cNvPr id="164" name="Google Shape;164;p1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1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66" name="Google Shape;166;p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167" name="Shape 167"/>
        <p:cNvGrpSpPr/>
        <p:nvPr/>
      </p:nvGrpSpPr>
      <p:grpSpPr>
        <a:xfrm>
          <a:off x="0" y="0"/>
          <a:ext cx="0" cy="0"/>
          <a:chOff x="0" y="0"/>
          <a:chExt cx="0" cy="0"/>
        </a:xfrm>
      </p:grpSpPr>
      <p:sp>
        <p:nvSpPr>
          <p:cNvPr id="168" name="Google Shape;168;p1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p1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170" name="Google Shape;170;p1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1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72" name="Google Shape;172;p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173" name="Shape 173"/>
        <p:cNvGrpSpPr/>
        <p:nvPr/>
      </p:nvGrpSpPr>
      <p:grpSpPr>
        <a:xfrm>
          <a:off x="0" y="0"/>
          <a:ext cx="0" cy="0"/>
          <a:chOff x="0" y="0"/>
          <a:chExt cx="0" cy="0"/>
        </a:xfrm>
      </p:grpSpPr>
      <p:sp>
        <p:nvSpPr>
          <p:cNvPr id="174" name="Google Shape;174;p2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p20"/>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76" name="Google Shape;176;p20"/>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77" name="Google Shape;177;p2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2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79" name="Google Shape;179;p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180" name="Shape 180"/>
        <p:cNvGrpSpPr/>
        <p:nvPr/>
      </p:nvGrpSpPr>
      <p:grpSpPr>
        <a:xfrm>
          <a:off x="0" y="0"/>
          <a:ext cx="0" cy="0"/>
          <a:chOff x="0" y="0"/>
          <a:chExt cx="0" cy="0"/>
        </a:xfrm>
      </p:grpSpPr>
      <p:sp>
        <p:nvSpPr>
          <p:cNvPr id="181" name="Google Shape;181;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p2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83" name="Google Shape;183;p2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84" name="Google Shape;184;p2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85" name="Google Shape;185;p2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86" name="Google Shape;186;p2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p2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88" name="Google Shape;188;p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189" name="Shape 189"/>
        <p:cNvGrpSpPr/>
        <p:nvPr/>
      </p:nvGrpSpPr>
      <p:grpSpPr>
        <a:xfrm>
          <a:off x="0" y="0"/>
          <a:ext cx="0" cy="0"/>
          <a:chOff x="0" y="0"/>
          <a:chExt cx="0" cy="0"/>
        </a:xfrm>
      </p:grpSpPr>
      <p:sp>
        <p:nvSpPr>
          <p:cNvPr id="190" name="Google Shape;190;p2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2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p2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93" name="Google Shape;193;p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51" name="Shape 51"/>
        <p:cNvGrpSpPr/>
        <p:nvPr/>
      </p:nvGrpSpPr>
      <p:grpSpPr>
        <a:xfrm>
          <a:off x="0" y="0"/>
          <a:ext cx="0" cy="0"/>
          <a:chOff x="0" y="0"/>
          <a:chExt cx="0" cy="0"/>
        </a:xfrm>
      </p:grpSpPr>
      <p:sp>
        <p:nvSpPr>
          <p:cNvPr id="52" name="Google Shape;52;p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4" name="Google Shape;54;p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6" name="Google Shape;56;p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194" name="Shape 194"/>
        <p:cNvGrpSpPr/>
        <p:nvPr/>
      </p:nvGrpSpPr>
      <p:grpSpPr>
        <a:xfrm>
          <a:off x="0" y="0"/>
          <a:ext cx="0" cy="0"/>
          <a:chOff x="0" y="0"/>
          <a:chExt cx="0" cy="0"/>
        </a:xfrm>
      </p:grpSpPr>
      <p:sp>
        <p:nvSpPr>
          <p:cNvPr id="195" name="Google Shape;195;p2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p2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197" name="Google Shape;197;p2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198" name="Google Shape;198;p2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 name="Google Shape;199;p2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00" name="Google Shape;200;p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201" name="Shape 201"/>
        <p:cNvGrpSpPr/>
        <p:nvPr/>
      </p:nvGrpSpPr>
      <p:grpSpPr>
        <a:xfrm>
          <a:off x="0" y="0"/>
          <a:ext cx="0" cy="0"/>
          <a:chOff x="0" y="0"/>
          <a:chExt cx="0" cy="0"/>
        </a:xfrm>
      </p:grpSpPr>
      <p:sp>
        <p:nvSpPr>
          <p:cNvPr id="202" name="Google Shape;202;p2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p24"/>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204" name="Google Shape;204;p2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205" name="Google Shape;205;p2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 name="Google Shape;206;p2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07" name="Google Shape;207;p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208" name="Shape 208"/>
        <p:cNvGrpSpPr/>
        <p:nvPr/>
      </p:nvGrpSpPr>
      <p:grpSpPr>
        <a:xfrm>
          <a:off x="0" y="0"/>
          <a:ext cx="0" cy="0"/>
          <a:chOff x="0" y="0"/>
          <a:chExt cx="0" cy="0"/>
        </a:xfrm>
      </p:grpSpPr>
      <p:sp>
        <p:nvSpPr>
          <p:cNvPr id="209" name="Google Shape;209;p2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0" name="Google Shape;210;p25"/>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11" name="Google Shape;211;p2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 name="Google Shape;212;p2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13" name="Google Shape;213;p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214" name="Shape 214"/>
        <p:cNvGrpSpPr/>
        <p:nvPr/>
      </p:nvGrpSpPr>
      <p:grpSpPr>
        <a:xfrm>
          <a:off x="0" y="0"/>
          <a:ext cx="0" cy="0"/>
          <a:chOff x="0" y="0"/>
          <a:chExt cx="0" cy="0"/>
        </a:xfrm>
      </p:grpSpPr>
      <p:sp>
        <p:nvSpPr>
          <p:cNvPr id="215" name="Google Shape;215;p26"/>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 name="Google Shape;216;p26"/>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17" name="Google Shape;217;p2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8" name="Google Shape;218;p2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19" name="Google Shape;219;p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220" name="Shape 220"/>
        <p:cNvGrpSpPr/>
        <p:nvPr/>
      </p:nvGrpSpPr>
      <p:grpSpPr>
        <a:xfrm>
          <a:off x="0" y="0"/>
          <a:ext cx="0" cy="0"/>
          <a:chOff x="0" y="0"/>
          <a:chExt cx="0" cy="0"/>
        </a:xfrm>
      </p:grpSpPr>
      <p:sp>
        <p:nvSpPr>
          <p:cNvPr id="221" name="Google Shape;221;p2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2" name="Google Shape;222;p27"/>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23" name="Google Shape;223;p27"/>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24" name="Google Shape;224;p2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5" name="Google Shape;225;p2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26" name="Google Shape;226;p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243" name="Shape 243"/>
        <p:cNvGrpSpPr/>
        <p:nvPr/>
      </p:nvGrpSpPr>
      <p:grpSpPr>
        <a:xfrm>
          <a:off x="0" y="0"/>
          <a:ext cx="0" cy="0"/>
          <a:chOff x="0" y="0"/>
          <a:chExt cx="0" cy="0"/>
        </a:xfrm>
      </p:grpSpPr>
      <p:grpSp>
        <p:nvGrpSpPr>
          <p:cNvPr id="244" name="Google Shape;244;p29"/>
          <p:cNvGrpSpPr/>
          <p:nvPr/>
        </p:nvGrpSpPr>
        <p:grpSpPr>
          <a:xfrm>
            <a:off x="0" y="0"/>
            <a:ext cx="9144000" cy="6858000"/>
            <a:chOff x="0" y="0"/>
            <a:chExt cx="5760" cy="4320"/>
          </a:xfrm>
        </p:grpSpPr>
        <p:sp>
          <p:nvSpPr>
            <p:cNvPr id="245" name="Google Shape;245;p29"/>
            <p:cNvSpPr/>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6" name="Google Shape;246;p29"/>
            <p:cNvSpPr/>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47" name="Google Shape;247;p29"/>
            <p:cNvGrpSpPr/>
            <p:nvPr/>
          </p:nvGrpSpPr>
          <p:grpSpPr>
            <a:xfrm>
              <a:off x="0" y="672"/>
              <a:ext cx="1806" cy="1989"/>
              <a:chOff x="0" y="672"/>
              <a:chExt cx="1806" cy="1989"/>
            </a:xfrm>
          </p:grpSpPr>
          <p:sp>
            <p:nvSpPr>
              <p:cNvPr id="248" name="Google Shape;248;p29"/>
              <p:cNvSpPr/>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9" name="Google Shape;249;p29"/>
              <p:cNvSpPr/>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0" name="Google Shape;250;p29"/>
              <p:cNvSpPr/>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1" name="Google Shape;251;p29"/>
              <p:cNvSpPr/>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2" name="Google Shape;252;p29"/>
              <p:cNvSpPr/>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3" name="Google Shape;253;p29"/>
              <p:cNvSpPr/>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4" name="Google Shape;254;p29"/>
              <p:cNvSpPr/>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5" name="Google Shape;255;p29"/>
              <p:cNvSpPr/>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6" name="Google Shape;256;p29"/>
              <p:cNvSpPr/>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7" name="Google Shape;257;p29"/>
              <p:cNvSpPr/>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sp>
        <p:nvSpPr>
          <p:cNvPr id="258" name="Google Shape;258;p29"/>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9" name="Google Shape;259;p29"/>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260" name="Google Shape;260;p2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1" name="Google Shape;261;p2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2" name="Google Shape;262;p2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263" name="Shape 263"/>
        <p:cNvGrpSpPr/>
        <p:nvPr/>
      </p:nvGrpSpPr>
      <p:grpSpPr>
        <a:xfrm>
          <a:off x="0" y="0"/>
          <a:ext cx="0" cy="0"/>
          <a:chOff x="0" y="0"/>
          <a:chExt cx="0" cy="0"/>
        </a:xfrm>
      </p:grpSpPr>
      <p:sp>
        <p:nvSpPr>
          <p:cNvPr id="264" name="Google Shape;264;p3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5" name="Google Shape;265;p3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66" name="Google Shape;266;p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267" name="Shape 267"/>
        <p:cNvGrpSpPr/>
        <p:nvPr/>
      </p:nvGrpSpPr>
      <p:grpSpPr>
        <a:xfrm>
          <a:off x="0" y="0"/>
          <a:ext cx="0" cy="0"/>
          <a:chOff x="0" y="0"/>
          <a:chExt cx="0" cy="0"/>
        </a:xfrm>
      </p:grpSpPr>
      <p:sp>
        <p:nvSpPr>
          <p:cNvPr id="268" name="Google Shape;268;p3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9" name="Google Shape;269;p31"/>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70" name="Google Shape;270;p3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1" name="Google Shape;271;p3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72" name="Google Shape;272;p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273" name="Shape 273"/>
        <p:cNvGrpSpPr/>
        <p:nvPr/>
      </p:nvGrpSpPr>
      <p:grpSpPr>
        <a:xfrm>
          <a:off x="0" y="0"/>
          <a:ext cx="0" cy="0"/>
          <a:chOff x="0" y="0"/>
          <a:chExt cx="0" cy="0"/>
        </a:xfrm>
      </p:grpSpPr>
      <p:sp>
        <p:nvSpPr>
          <p:cNvPr id="274" name="Google Shape;274;p3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5" name="Google Shape;275;p3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276" name="Google Shape;276;p3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7" name="Google Shape;277;p3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78" name="Google Shape;278;p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279" name="Shape 279"/>
        <p:cNvGrpSpPr/>
        <p:nvPr/>
      </p:nvGrpSpPr>
      <p:grpSpPr>
        <a:xfrm>
          <a:off x="0" y="0"/>
          <a:ext cx="0" cy="0"/>
          <a:chOff x="0" y="0"/>
          <a:chExt cx="0" cy="0"/>
        </a:xfrm>
      </p:grpSpPr>
      <p:sp>
        <p:nvSpPr>
          <p:cNvPr id="280" name="Google Shape;280;p3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1" name="Google Shape;281;p33"/>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282" name="Google Shape;282;p33"/>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283" name="Google Shape;283;p3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4" name="Google Shape;284;p3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85" name="Google Shape;285;p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57" name="Shape 57"/>
        <p:cNvGrpSpPr/>
        <p:nvPr/>
      </p:nvGrpSpPr>
      <p:grpSpPr>
        <a:xfrm>
          <a:off x="0" y="0"/>
          <a:ext cx="0" cy="0"/>
          <a:chOff x="0" y="0"/>
          <a:chExt cx="0" cy="0"/>
        </a:xfrm>
      </p:grpSpPr>
      <p:sp>
        <p:nvSpPr>
          <p:cNvPr id="58" name="Google Shape;58;p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0" name="Google Shape;60;p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286" name="Shape 286"/>
        <p:cNvGrpSpPr/>
        <p:nvPr/>
      </p:nvGrpSpPr>
      <p:grpSpPr>
        <a:xfrm>
          <a:off x="0" y="0"/>
          <a:ext cx="0" cy="0"/>
          <a:chOff x="0" y="0"/>
          <a:chExt cx="0" cy="0"/>
        </a:xfrm>
      </p:grpSpPr>
      <p:sp>
        <p:nvSpPr>
          <p:cNvPr id="287" name="Google Shape;287;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8" name="Google Shape;288;p3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289" name="Google Shape;289;p3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290" name="Google Shape;290;p3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291" name="Google Shape;291;p3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292" name="Google Shape;292;p3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3" name="Google Shape;293;p3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94" name="Google Shape;294;p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295" name="Shape 295"/>
        <p:cNvGrpSpPr/>
        <p:nvPr/>
      </p:nvGrpSpPr>
      <p:grpSpPr>
        <a:xfrm>
          <a:off x="0" y="0"/>
          <a:ext cx="0" cy="0"/>
          <a:chOff x="0" y="0"/>
          <a:chExt cx="0" cy="0"/>
        </a:xfrm>
      </p:grpSpPr>
      <p:sp>
        <p:nvSpPr>
          <p:cNvPr id="296" name="Google Shape;296;p3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7" name="Google Shape;297;p3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8" name="Google Shape;298;p3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99" name="Google Shape;299;p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300" name="Shape 300"/>
        <p:cNvGrpSpPr/>
        <p:nvPr/>
      </p:nvGrpSpPr>
      <p:grpSpPr>
        <a:xfrm>
          <a:off x="0" y="0"/>
          <a:ext cx="0" cy="0"/>
          <a:chOff x="0" y="0"/>
          <a:chExt cx="0" cy="0"/>
        </a:xfrm>
      </p:grpSpPr>
      <p:sp>
        <p:nvSpPr>
          <p:cNvPr id="301" name="Google Shape;301;p3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2" name="Google Shape;302;p3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303" name="Google Shape;303;p3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304" name="Google Shape;304;p3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5" name="Google Shape;305;p3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06" name="Google Shape;306;p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307" name="Shape 307"/>
        <p:cNvGrpSpPr/>
        <p:nvPr/>
      </p:nvGrpSpPr>
      <p:grpSpPr>
        <a:xfrm>
          <a:off x="0" y="0"/>
          <a:ext cx="0" cy="0"/>
          <a:chOff x="0" y="0"/>
          <a:chExt cx="0" cy="0"/>
        </a:xfrm>
      </p:grpSpPr>
      <p:sp>
        <p:nvSpPr>
          <p:cNvPr id="308" name="Google Shape;308;p3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9" name="Google Shape;309;p37"/>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310" name="Google Shape;310;p3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311" name="Google Shape;311;p3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2" name="Google Shape;312;p3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13" name="Google Shape;313;p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314" name="Shape 314"/>
        <p:cNvGrpSpPr/>
        <p:nvPr/>
      </p:nvGrpSpPr>
      <p:grpSpPr>
        <a:xfrm>
          <a:off x="0" y="0"/>
          <a:ext cx="0" cy="0"/>
          <a:chOff x="0" y="0"/>
          <a:chExt cx="0" cy="0"/>
        </a:xfrm>
      </p:grpSpPr>
      <p:sp>
        <p:nvSpPr>
          <p:cNvPr id="315" name="Google Shape;315;p3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6" name="Google Shape;316;p38"/>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17" name="Google Shape;317;p3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8" name="Google Shape;318;p3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19" name="Google Shape;319;p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320" name="Shape 320"/>
        <p:cNvGrpSpPr/>
        <p:nvPr/>
      </p:nvGrpSpPr>
      <p:grpSpPr>
        <a:xfrm>
          <a:off x="0" y="0"/>
          <a:ext cx="0" cy="0"/>
          <a:chOff x="0" y="0"/>
          <a:chExt cx="0" cy="0"/>
        </a:xfrm>
      </p:grpSpPr>
      <p:sp>
        <p:nvSpPr>
          <p:cNvPr id="321" name="Google Shape;321;p39"/>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2" name="Google Shape;322;p39"/>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23" name="Google Shape;323;p3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4" name="Google Shape;324;p3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25" name="Google Shape;325;p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326" name="Shape 326"/>
        <p:cNvGrpSpPr/>
        <p:nvPr/>
      </p:nvGrpSpPr>
      <p:grpSpPr>
        <a:xfrm>
          <a:off x="0" y="0"/>
          <a:ext cx="0" cy="0"/>
          <a:chOff x="0" y="0"/>
          <a:chExt cx="0" cy="0"/>
        </a:xfrm>
      </p:grpSpPr>
      <p:sp>
        <p:nvSpPr>
          <p:cNvPr id="327" name="Google Shape;327;p4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8" name="Google Shape;328;p40"/>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29" name="Google Shape;329;p40"/>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30" name="Google Shape;330;p4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1" name="Google Shape;331;p4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32" name="Google Shape;332;p4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349" name="Shape 349"/>
        <p:cNvGrpSpPr/>
        <p:nvPr/>
      </p:nvGrpSpPr>
      <p:grpSpPr>
        <a:xfrm>
          <a:off x="0" y="0"/>
          <a:ext cx="0" cy="0"/>
          <a:chOff x="0" y="0"/>
          <a:chExt cx="0" cy="0"/>
        </a:xfrm>
      </p:grpSpPr>
      <p:sp>
        <p:nvSpPr>
          <p:cNvPr id="350" name="Google Shape;350;p4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1" name="Google Shape;351;p4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52" name="Google Shape;352;p4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353" name="Shape 353"/>
        <p:cNvGrpSpPr/>
        <p:nvPr/>
      </p:nvGrpSpPr>
      <p:grpSpPr>
        <a:xfrm>
          <a:off x="0" y="0"/>
          <a:ext cx="0" cy="0"/>
          <a:chOff x="0" y="0"/>
          <a:chExt cx="0" cy="0"/>
        </a:xfrm>
      </p:grpSpPr>
      <p:grpSp>
        <p:nvGrpSpPr>
          <p:cNvPr id="354" name="Google Shape;354;p43"/>
          <p:cNvGrpSpPr/>
          <p:nvPr/>
        </p:nvGrpSpPr>
        <p:grpSpPr>
          <a:xfrm>
            <a:off x="0" y="0"/>
            <a:ext cx="9144000" cy="6858000"/>
            <a:chOff x="0" y="0"/>
            <a:chExt cx="5760" cy="4320"/>
          </a:xfrm>
        </p:grpSpPr>
        <p:sp>
          <p:nvSpPr>
            <p:cNvPr id="355" name="Google Shape;355;p43"/>
            <p:cNvSpPr/>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56" name="Google Shape;356;p43"/>
            <p:cNvSpPr/>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357" name="Google Shape;357;p43"/>
            <p:cNvGrpSpPr/>
            <p:nvPr/>
          </p:nvGrpSpPr>
          <p:grpSpPr>
            <a:xfrm>
              <a:off x="0" y="672"/>
              <a:ext cx="1806" cy="1989"/>
              <a:chOff x="0" y="672"/>
              <a:chExt cx="1806" cy="1989"/>
            </a:xfrm>
          </p:grpSpPr>
          <p:sp>
            <p:nvSpPr>
              <p:cNvPr id="358" name="Google Shape;358;p43"/>
              <p:cNvSpPr/>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59" name="Google Shape;359;p43"/>
              <p:cNvSpPr/>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60" name="Google Shape;360;p43"/>
              <p:cNvSpPr/>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61" name="Google Shape;361;p43"/>
              <p:cNvSpPr/>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62" name="Google Shape;362;p43"/>
              <p:cNvSpPr/>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63" name="Google Shape;363;p43"/>
              <p:cNvSpPr/>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64" name="Google Shape;364;p43"/>
              <p:cNvSpPr/>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65" name="Google Shape;365;p43"/>
              <p:cNvSpPr/>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66" name="Google Shape;366;p43"/>
              <p:cNvSpPr/>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67" name="Google Shape;367;p43"/>
              <p:cNvSpPr/>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sp>
        <p:nvSpPr>
          <p:cNvPr id="368" name="Google Shape;368;p43"/>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9" name="Google Shape;369;p43"/>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370" name="Google Shape;370;p4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1" name="Google Shape;371;p4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2" name="Google Shape;372;p4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373" name="Shape 373"/>
        <p:cNvGrpSpPr/>
        <p:nvPr/>
      </p:nvGrpSpPr>
      <p:grpSpPr>
        <a:xfrm>
          <a:off x="0" y="0"/>
          <a:ext cx="0" cy="0"/>
          <a:chOff x="0" y="0"/>
          <a:chExt cx="0" cy="0"/>
        </a:xfrm>
      </p:grpSpPr>
      <p:sp>
        <p:nvSpPr>
          <p:cNvPr id="374" name="Google Shape;374;p4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5" name="Google Shape;375;p44"/>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76" name="Google Shape;376;p4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7" name="Google Shape;377;p4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78" name="Google Shape;378;p4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61" name="Shape 61"/>
        <p:cNvGrpSpPr/>
        <p:nvPr/>
      </p:nvGrpSpPr>
      <p:grpSpPr>
        <a:xfrm>
          <a:off x="0" y="0"/>
          <a:ext cx="0" cy="0"/>
          <a:chOff x="0" y="0"/>
          <a:chExt cx="0" cy="0"/>
        </a:xfrm>
      </p:grpSpPr>
      <p:sp>
        <p:nvSpPr>
          <p:cNvPr id="62" name="Google Shape;62;p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6"/>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4" name="Google Shape;64;p6"/>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5" name="Google Shape;65;p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7" name="Google Shape;67;p6"/>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379" name="Shape 379"/>
        <p:cNvGrpSpPr/>
        <p:nvPr/>
      </p:nvGrpSpPr>
      <p:grpSpPr>
        <a:xfrm>
          <a:off x="0" y="0"/>
          <a:ext cx="0" cy="0"/>
          <a:chOff x="0" y="0"/>
          <a:chExt cx="0" cy="0"/>
        </a:xfrm>
      </p:grpSpPr>
      <p:sp>
        <p:nvSpPr>
          <p:cNvPr id="380" name="Google Shape;380;p4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1" name="Google Shape;381;p4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382" name="Google Shape;382;p4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3" name="Google Shape;383;p4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84" name="Google Shape;384;p4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385" name="Shape 385"/>
        <p:cNvGrpSpPr/>
        <p:nvPr/>
      </p:nvGrpSpPr>
      <p:grpSpPr>
        <a:xfrm>
          <a:off x="0" y="0"/>
          <a:ext cx="0" cy="0"/>
          <a:chOff x="0" y="0"/>
          <a:chExt cx="0" cy="0"/>
        </a:xfrm>
      </p:grpSpPr>
      <p:sp>
        <p:nvSpPr>
          <p:cNvPr id="386" name="Google Shape;386;p4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7" name="Google Shape;387;p46"/>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88" name="Google Shape;388;p46"/>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389" name="Google Shape;389;p4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0" name="Google Shape;390;p4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91" name="Google Shape;391;p4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392" name="Shape 392"/>
        <p:cNvGrpSpPr/>
        <p:nvPr/>
      </p:nvGrpSpPr>
      <p:grpSpPr>
        <a:xfrm>
          <a:off x="0" y="0"/>
          <a:ext cx="0" cy="0"/>
          <a:chOff x="0" y="0"/>
          <a:chExt cx="0" cy="0"/>
        </a:xfrm>
      </p:grpSpPr>
      <p:sp>
        <p:nvSpPr>
          <p:cNvPr id="393" name="Google Shape;393;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4" name="Google Shape;394;p4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395" name="Google Shape;395;p4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396" name="Google Shape;396;p4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397" name="Google Shape;397;p4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398" name="Google Shape;398;p4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9" name="Google Shape;399;p4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00" name="Google Shape;400;p4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401" name="Shape 401"/>
        <p:cNvGrpSpPr/>
        <p:nvPr/>
      </p:nvGrpSpPr>
      <p:grpSpPr>
        <a:xfrm>
          <a:off x="0" y="0"/>
          <a:ext cx="0" cy="0"/>
          <a:chOff x="0" y="0"/>
          <a:chExt cx="0" cy="0"/>
        </a:xfrm>
      </p:grpSpPr>
      <p:sp>
        <p:nvSpPr>
          <p:cNvPr id="402" name="Google Shape;402;p4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3" name="Google Shape;403;p4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4" name="Google Shape;404;p4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05" name="Google Shape;405;p4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406" name="Shape 406"/>
        <p:cNvGrpSpPr/>
        <p:nvPr/>
      </p:nvGrpSpPr>
      <p:grpSpPr>
        <a:xfrm>
          <a:off x="0" y="0"/>
          <a:ext cx="0" cy="0"/>
          <a:chOff x="0" y="0"/>
          <a:chExt cx="0" cy="0"/>
        </a:xfrm>
      </p:grpSpPr>
      <p:sp>
        <p:nvSpPr>
          <p:cNvPr id="407" name="Google Shape;407;p4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8" name="Google Shape;408;p4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409" name="Google Shape;409;p4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410" name="Google Shape;410;p4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1" name="Google Shape;411;p4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12" name="Google Shape;412;p4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413" name="Shape 413"/>
        <p:cNvGrpSpPr/>
        <p:nvPr/>
      </p:nvGrpSpPr>
      <p:grpSpPr>
        <a:xfrm>
          <a:off x="0" y="0"/>
          <a:ext cx="0" cy="0"/>
          <a:chOff x="0" y="0"/>
          <a:chExt cx="0" cy="0"/>
        </a:xfrm>
      </p:grpSpPr>
      <p:sp>
        <p:nvSpPr>
          <p:cNvPr id="414" name="Google Shape;414;p5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5" name="Google Shape;415;p5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416" name="Google Shape;416;p5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417" name="Google Shape;417;p5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8" name="Google Shape;418;p5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19" name="Google Shape;419;p5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420" name="Shape 420"/>
        <p:cNvGrpSpPr/>
        <p:nvPr/>
      </p:nvGrpSpPr>
      <p:grpSpPr>
        <a:xfrm>
          <a:off x="0" y="0"/>
          <a:ext cx="0" cy="0"/>
          <a:chOff x="0" y="0"/>
          <a:chExt cx="0" cy="0"/>
        </a:xfrm>
      </p:grpSpPr>
      <p:sp>
        <p:nvSpPr>
          <p:cNvPr id="421" name="Google Shape;421;p5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2" name="Google Shape;422;p51"/>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23" name="Google Shape;423;p5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4" name="Google Shape;424;p5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25" name="Google Shape;425;p5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426" name="Shape 426"/>
        <p:cNvGrpSpPr/>
        <p:nvPr/>
      </p:nvGrpSpPr>
      <p:grpSpPr>
        <a:xfrm>
          <a:off x="0" y="0"/>
          <a:ext cx="0" cy="0"/>
          <a:chOff x="0" y="0"/>
          <a:chExt cx="0" cy="0"/>
        </a:xfrm>
      </p:grpSpPr>
      <p:sp>
        <p:nvSpPr>
          <p:cNvPr id="427" name="Google Shape;427;p52"/>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8" name="Google Shape;428;p52"/>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29" name="Google Shape;429;p5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0" name="Google Shape;430;p5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31" name="Google Shape;431;p5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432" name="Shape 432"/>
        <p:cNvGrpSpPr/>
        <p:nvPr/>
      </p:nvGrpSpPr>
      <p:grpSpPr>
        <a:xfrm>
          <a:off x="0" y="0"/>
          <a:ext cx="0" cy="0"/>
          <a:chOff x="0" y="0"/>
          <a:chExt cx="0" cy="0"/>
        </a:xfrm>
      </p:grpSpPr>
      <p:sp>
        <p:nvSpPr>
          <p:cNvPr id="433" name="Google Shape;433;p5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4" name="Google Shape;434;p53"/>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35" name="Google Shape;435;p53"/>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36" name="Google Shape;436;p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7" name="Google Shape;437;p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38" name="Google Shape;438;p5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459" name="Shape 459"/>
        <p:cNvGrpSpPr/>
        <p:nvPr/>
      </p:nvGrpSpPr>
      <p:grpSpPr>
        <a:xfrm>
          <a:off x="0" y="0"/>
          <a:ext cx="0" cy="0"/>
          <a:chOff x="0" y="0"/>
          <a:chExt cx="0" cy="0"/>
        </a:xfrm>
      </p:grpSpPr>
      <p:sp>
        <p:nvSpPr>
          <p:cNvPr id="460" name="Google Shape;460;p55"/>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1" name="Google Shape;461;p55"/>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462" name="Google Shape;462;p5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3" name="Google Shape;463;p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4" name="Google Shape;464;p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68" name="Shape 68"/>
        <p:cNvGrpSpPr/>
        <p:nvPr/>
      </p:nvGrpSpPr>
      <p:grpSpPr>
        <a:xfrm>
          <a:off x="0" y="0"/>
          <a:ext cx="0" cy="0"/>
          <a:chOff x="0" y="0"/>
          <a:chExt cx="0" cy="0"/>
        </a:xfrm>
      </p:grpSpPr>
      <p:sp>
        <p:nvSpPr>
          <p:cNvPr id="69" name="Google Shape;69;p7"/>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7"/>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1" name="Google Shape;71;p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3" name="Google Shape;73;p7"/>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481" name="Shape 481"/>
        <p:cNvGrpSpPr/>
        <p:nvPr/>
      </p:nvGrpSpPr>
      <p:grpSpPr>
        <a:xfrm>
          <a:off x="0" y="0"/>
          <a:ext cx="0" cy="0"/>
          <a:chOff x="0" y="0"/>
          <a:chExt cx="0" cy="0"/>
        </a:xfrm>
      </p:grpSpPr>
      <p:sp>
        <p:nvSpPr>
          <p:cNvPr id="482" name="Google Shape;482;p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3" name="Google Shape;483;p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84" name="Google Shape;484;p5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485" name="Shape 485"/>
        <p:cNvGrpSpPr/>
        <p:nvPr/>
      </p:nvGrpSpPr>
      <p:grpSpPr>
        <a:xfrm>
          <a:off x="0" y="0"/>
          <a:ext cx="0" cy="0"/>
          <a:chOff x="0" y="0"/>
          <a:chExt cx="0" cy="0"/>
        </a:xfrm>
      </p:grpSpPr>
      <p:sp>
        <p:nvSpPr>
          <p:cNvPr id="486" name="Google Shape;486;p5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7" name="Google Shape;487;p58"/>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88" name="Google Shape;488;p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9" name="Google Shape;489;p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90" name="Google Shape;490;p5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491" name="Shape 491"/>
        <p:cNvGrpSpPr/>
        <p:nvPr/>
      </p:nvGrpSpPr>
      <p:grpSpPr>
        <a:xfrm>
          <a:off x="0" y="0"/>
          <a:ext cx="0" cy="0"/>
          <a:chOff x="0" y="0"/>
          <a:chExt cx="0" cy="0"/>
        </a:xfrm>
      </p:grpSpPr>
      <p:sp>
        <p:nvSpPr>
          <p:cNvPr id="492" name="Google Shape;492;p5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3" name="Google Shape;493;p59"/>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94" name="Google Shape;494;p59"/>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95" name="Google Shape;495;p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6" name="Google Shape;496;p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97" name="Google Shape;497;p5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498" name="Shape 498"/>
        <p:cNvGrpSpPr/>
        <p:nvPr/>
      </p:nvGrpSpPr>
      <p:grpSpPr>
        <a:xfrm>
          <a:off x="0" y="0"/>
          <a:ext cx="0" cy="0"/>
          <a:chOff x="0" y="0"/>
          <a:chExt cx="0" cy="0"/>
        </a:xfrm>
      </p:grpSpPr>
      <p:sp>
        <p:nvSpPr>
          <p:cNvPr id="499" name="Google Shape;499;p60"/>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0" name="Google Shape;500;p60"/>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01" name="Google Shape;501;p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2" name="Google Shape;502;p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03" name="Google Shape;503;p6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504" name="Shape 504"/>
        <p:cNvGrpSpPr/>
        <p:nvPr/>
      </p:nvGrpSpPr>
      <p:grpSpPr>
        <a:xfrm>
          <a:off x="0" y="0"/>
          <a:ext cx="0" cy="0"/>
          <a:chOff x="0" y="0"/>
          <a:chExt cx="0" cy="0"/>
        </a:xfrm>
      </p:grpSpPr>
      <p:sp>
        <p:nvSpPr>
          <p:cNvPr id="505" name="Google Shape;505;p6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6" name="Google Shape;506;p61"/>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07" name="Google Shape;507;p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8" name="Google Shape;508;p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09" name="Google Shape;509;p6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510" name="Shape 510"/>
        <p:cNvGrpSpPr/>
        <p:nvPr/>
      </p:nvGrpSpPr>
      <p:grpSpPr>
        <a:xfrm>
          <a:off x="0" y="0"/>
          <a:ext cx="0" cy="0"/>
          <a:chOff x="0" y="0"/>
          <a:chExt cx="0" cy="0"/>
        </a:xfrm>
      </p:grpSpPr>
      <p:sp>
        <p:nvSpPr>
          <p:cNvPr id="511" name="Google Shape;511;p6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62"/>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513" name="Google Shape;513;p6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514" name="Google Shape;514;p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5" name="Google Shape;515;p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16" name="Google Shape;516;p6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517" name="Shape 517"/>
        <p:cNvGrpSpPr/>
        <p:nvPr/>
      </p:nvGrpSpPr>
      <p:grpSpPr>
        <a:xfrm>
          <a:off x="0" y="0"/>
          <a:ext cx="0" cy="0"/>
          <a:chOff x="0" y="0"/>
          <a:chExt cx="0" cy="0"/>
        </a:xfrm>
      </p:grpSpPr>
      <p:sp>
        <p:nvSpPr>
          <p:cNvPr id="518" name="Google Shape;518;p6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6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520" name="Google Shape;520;p6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521" name="Google Shape;521;p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2" name="Google Shape;522;p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23" name="Google Shape;523;p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524" name="Shape 524"/>
        <p:cNvGrpSpPr/>
        <p:nvPr/>
      </p:nvGrpSpPr>
      <p:grpSpPr>
        <a:xfrm>
          <a:off x="0" y="0"/>
          <a:ext cx="0" cy="0"/>
          <a:chOff x="0" y="0"/>
          <a:chExt cx="0" cy="0"/>
        </a:xfrm>
      </p:grpSpPr>
      <p:sp>
        <p:nvSpPr>
          <p:cNvPr id="525" name="Google Shape;525;p6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6" name="Google Shape;526;p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7" name="Google Shape;527;p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28" name="Google Shape;528;p6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529" name="Shape 529"/>
        <p:cNvGrpSpPr/>
        <p:nvPr/>
      </p:nvGrpSpPr>
      <p:grpSpPr>
        <a:xfrm>
          <a:off x="0" y="0"/>
          <a:ext cx="0" cy="0"/>
          <a:chOff x="0" y="0"/>
          <a:chExt cx="0" cy="0"/>
        </a:xfrm>
      </p:grpSpPr>
      <p:sp>
        <p:nvSpPr>
          <p:cNvPr id="530" name="Google Shape;530;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1" name="Google Shape;531;p6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532" name="Google Shape;532;p6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533" name="Google Shape;533;p6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534" name="Google Shape;534;p6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535" name="Google Shape;535;p6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6" name="Google Shape;536;p6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37" name="Google Shape;537;p6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538" name="Shape 538"/>
        <p:cNvGrpSpPr/>
        <p:nvPr/>
      </p:nvGrpSpPr>
      <p:grpSpPr>
        <a:xfrm>
          <a:off x="0" y="0"/>
          <a:ext cx="0" cy="0"/>
          <a:chOff x="0" y="0"/>
          <a:chExt cx="0" cy="0"/>
        </a:xfrm>
      </p:grpSpPr>
      <p:sp>
        <p:nvSpPr>
          <p:cNvPr id="539" name="Google Shape;539;p6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0" name="Google Shape;540;p66"/>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541" name="Google Shape;541;p66"/>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542" name="Google Shape;542;p6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3" name="Google Shape;543;p6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44" name="Google Shape;544;p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74" name="Shape 74"/>
        <p:cNvGrpSpPr/>
        <p:nvPr/>
      </p:nvGrpSpPr>
      <p:grpSpPr>
        <a:xfrm>
          <a:off x="0" y="0"/>
          <a:ext cx="0" cy="0"/>
          <a:chOff x="0" y="0"/>
          <a:chExt cx="0" cy="0"/>
        </a:xfrm>
      </p:grpSpPr>
      <p:sp>
        <p:nvSpPr>
          <p:cNvPr id="75" name="Google Shape;75;p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8"/>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7" name="Google Shape;77;p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8"/>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545" name="Shape 545"/>
        <p:cNvGrpSpPr/>
        <p:nvPr/>
      </p:nvGrpSpPr>
      <p:grpSpPr>
        <a:xfrm>
          <a:off x="0" y="0"/>
          <a:ext cx="0" cy="0"/>
          <a:chOff x="0" y="0"/>
          <a:chExt cx="0" cy="0"/>
        </a:xfrm>
      </p:grpSpPr>
      <p:sp>
        <p:nvSpPr>
          <p:cNvPr id="546" name="Google Shape;546;p6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7" name="Google Shape;547;p6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548" name="Google Shape;548;p6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6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50" name="Google Shape;550;p6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571" name="Shape 571"/>
        <p:cNvGrpSpPr/>
        <p:nvPr/>
      </p:nvGrpSpPr>
      <p:grpSpPr>
        <a:xfrm>
          <a:off x="0" y="0"/>
          <a:ext cx="0" cy="0"/>
          <a:chOff x="0" y="0"/>
          <a:chExt cx="0" cy="0"/>
        </a:xfrm>
      </p:grpSpPr>
      <p:sp>
        <p:nvSpPr>
          <p:cNvPr id="572" name="Google Shape;572;p69"/>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5000" u="none" cap="none" strike="noStrike">
                <a:solidFill>
                  <a:srgbClr val="FFFFFF"/>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73" name="Google Shape;573;p69"/>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680"/>
              </a:spcBef>
              <a:spcAft>
                <a:spcPts val="0"/>
              </a:spcAft>
              <a:buClr>
                <a:schemeClr val="lt2"/>
              </a:buClr>
              <a:buSzPts val="2550"/>
              <a:buFont typeface="Noto Sans Symbols"/>
              <a:buNone/>
              <a:defRPr b="0" i="0" sz="3400" u="none" cap="none" strike="noStrike">
                <a:solidFill>
                  <a:schemeClr val="dk1"/>
                </a:solidFill>
                <a:latin typeface="Arial"/>
                <a:ea typeface="Arial"/>
                <a:cs typeface="Arial"/>
                <a:sym typeface="Arial"/>
              </a:defRPr>
            </a:lvl1pPr>
            <a:lvl2pPr lvl="1"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lvl="2"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lvl="3"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lvl="4"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lvl="5"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lvl="6"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lvl="7"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lvl="8"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574" name="Google Shape;574;p6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575" name="Google Shape;575;p6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576" name="Google Shape;576;p6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593" name="Shape 593"/>
        <p:cNvGrpSpPr/>
        <p:nvPr/>
      </p:nvGrpSpPr>
      <p:grpSpPr>
        <a:xfrm>
          <a:off x="0" y="0"/>
          <a:ext cx="0" cy="0"/>
          <a:chOff x="0" y="0"/>
          <a:chExt cx="0" cy="0"/>
        </a:xfrm>
      </p:grpSpPr>
      <p:sp>
        <p:nvSpPr>
          <p:cNvPr id="594" name="Google Shape;594;p7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595" name="Google Shape;595;p7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96" name="Google Shape;596;p7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597" name="Shape 597"/>
        <p:cNvGrpSpPr/>
        <p:nvPr/>
      </p:nvGrpSpPr>
      <p:grpSpPr>
        <a:xfrm>
          <a:off x="0" y="0"/>
          <a:ext cx="0" cy="0"/>
          <a:chOff x="0" y="0"/>
          <a:chExt cx="0" cy="0"/>
        </a:xfrm>
      </p:grpSpPr>
      <p:sp>
        <p:nvSpPr>
          <p:cNvPr id="598" name="Google Shape;598;p7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599" name="Google Shape;599;p72"/>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600" name="Google Shape;600;p7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601" name="Google Shape;601;p7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02" name="Google Shape;602;p72"/>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603" name="Shape 603"/>
        <p:cNvGrpSpPr/>
        <p:nvPr/>
      </p:nvGrpSpPr>
      <p:grpSpPr>
        <a:xfrm>
          <a:off x="0" y="0"/>
          <a:ext cx="0" cy="0"/>
          <a:chOff x="0" y="0"/>
          <a:chExt cx="0" cy="0"/>
        </a:xfrm>
      </p:grpSpPr>
      <p:sp>
        <p:nvSpPr>
          <p:cNvPr id="604" name="Google Shape;604;p7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605" name="Google Shape;605;p73"/>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606" name="Google Shape;606;p73"/>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607" name="Google Shape;607;p7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608" name="Google Shape;608;p7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09" name="Google Shape;609;p7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610" name="Shape 610"/>
        <p:cNvGrpSpPr/>
        <p:nvPr/>
      </p:nvGrpSpPr>
      <p:grpSpPr>
        <a:xfrm>
          <a:off x="0" y="0"/>
          <a:ext cx="0" cy="0"/>
          <a:chOff x="0" y="0"/>
          <a:chExt cx="0" cy="0"/>
        </a:xfrm>
      </p:grpSpPr>
      <p:sp>
        <p:nvSpPr>
          <p:cNvPr id="611" name="Google Shape;611;p74"/>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612" name="Google Shape;612;p74"/>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613" name="Google Shape;613;p7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614" name="Google Shape;614;p7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15" name="Google Shape;615;p7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616" name="Shape 616"/>
        <p:cNvGrpSpPr/>
        <p:nvPr/>
      </p:nvGrpSpPr>
      <p:grpSpPr>
        <a:xfrm>
          <a:off x="0" y="0"/>
          <a:ext cx="0" cy="0"/>
          <a:chOff x="0" y="0"/>
          <a:chExt cx="0" cy="0"/>
        </a:xfrm>
      </p:grpSpPr>
      <p:sp>
        <p:nvSpPr>
          <p:cNvPr id="617" name="Google Shape;617;p7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618" name="Google Shape;618;p75"/>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619" name="Google Shape;619;p7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620" name="Google Shape;620;p7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21" name="Google Shape;621;p7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622" name="Shape 622"/>
        <p:cNvGrpSpPr/>
        <p:nvPr/>
      </p:nvGrpSpPr>
      <p:grpSpPr>
        <a:xfrm>
          <a:off x="0" y="0"/>
          <a:ext cx="0" cy="0"/>
          <a:chOff x="0" y="0"/>
          <a:chExt cx="0" cy="0"/>
        </a:xfrm>
      </p:grpSpPr>
      <p:sp>
        <p:nvSpPr>
          <p:cNvPr id="623" name="Google Shape;623;p76"/>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1" i="0" sz="2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624" name="Google Shape;624;p76"/>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625" name="Google Shape;625;p76"/>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280"/>
              </a:spcBef>
              <a:spcAft>
                <a:spcPts val="0"/>
              </a:spcAft>
              <a:buClr>
                <a:schemeClr val="lt2"/>
              </a:buClr>
              <a:buSzPts val="1050"/>
              <a:buFont typeface="Noto Sans Symbols"/>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accent2"/>
              </a:buClr>
              <a:buSzPts val="960"/>
              <a:buFont typeface="Noto Sans Symbols"/>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lt2"/>
              </a:buClr>
              <a:buSzPts val="650"/>
              <a:buFont typeface="Noto Sans Symbols"/>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accent2"/>
              </a:buClr>
              <a:buSzPts val="630"/>
              <a:buFont typeface="Noto Sans Symbols"/>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9pPr>
          </a:lstStyle>
          <a:p/>
        </p:txBody>
      </p:sp>
      <p:sp>
        <p:nvSpPr>
          <p:cNvPr id="626" name="Google Shape;626;p7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627" name="Google Shape;627;p7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28" name="Google Shape;628;p76"/>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629" name="Shape 629"/>
        <p:cNvGrpSpPr/>
        <p:nvPr/>
      </p:nvGrpSpPr>
      <p:grpSpPr>
        <a:xfrm>
          <a:off x="0" y="0"/>
          <a:ext cx="0" cy="0"/>
          <a:chOff x="0" y="0"/>
          <a:chExt cx="0" cy="0"/>
        </a:xfrm>
      </p:grpSpPr>
      <p:sp>
        <p:nvSpPr>
          <p:cNvPr id="630" name="Google Shape;630;p77"/>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1" i="0" sz="2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631" name="Google Shape;631;p77"/>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632" name="Google Shape;632;p77"/>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280"/>
              </a:spcBef>
              <a:spcAft>
                <a:spcPts val="0"/>
              </a:spcAft>
              <a:buClr>
                <a:schemeClr val="lt2"/>
              </a:buClr>
              <a:buSzPts val="1050"/>
              <a:buFont typeface="Noto Sans Symbols"/>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accent2"/>
              </a:buClr>
              <a:buSzPts val="960"/>
              <a:buFont typeface="Noto Sans Symbols"/>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lt2"/>
              </a:buClr>
              <a:buSzPts val="650"/>
              <a:buFont typeface="Noto Sans Symbols"/>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accent2"/>
              </a:buClr>
              <a:buSzPts val="630"/>
              <a:buFont typeface="Noto Sans Symbols"/>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9pPr>
          </a:lstStyle>
          <a:p/>
        </p:txBody>
      </p:sp>
      <p:sp>
        <p:nvSpPr>
          <p:cNvPr id="633" name="Google Shape;633;p7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634" name="Google Shape;634;p7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35" name="Google Shape;635;p77"/>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636" name="Shape 636"/>
        <p:cNvGrpSpPr/>
        <p:nvPr/>
      </p:nvGrpSpPr>
      <p:grpSpPr>
        <a:xfrm>
          <a:off x="0" y="0"/>
          <a:ext cx="0" cy="0"/>
          <a:chOff x="0" y="0"/>
          <a:chExt cx="0" cy="0"/>
        </a:xfrm>
      </p:grpSpPr>
      <p:sp>
        <p:nvSpPr>
          <p:cNvPr id="637" name="Google Shape;637;p7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638" name="Google Shape;638;p7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639" name="Google Shape;639;p7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0" name="Google Shape;640;p78"/>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80" name="Shape 80"/>
        <p:cNvGrpSpPr/>
        <p:nvPr/>
      </p:nvGrpSpPr>
      <p:grpSpPr>
        <a:xfrm>
          <a:off x="0" y="0"/>
          <a:ext cx="0" cy="0"/>
          <a:chOff x="0" y="0"/>
          <a:chExt cx="0" cy="0"/>
        </a:xfrm>
      </p:grpSpPr>
      <p:sp>
        <p:nvSpPr>
          <p:cNvPr id="81" name="Google Shape;81;p9"/>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9"/>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83" name="Google Shape;83;p9"/>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84" name="Google Shape;84;p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6" name="Google Shape;86;p9"/>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641" name="Shape 641"/>
        <p:cNvGrpSpPr/>
        <p:nvPr/>
      </p:nvGrpSpPr>
      <p:grpSpPr>
        <a:xfrm>
          <a:off x="0" y="0"/>
          <a:ext cx="0" cy="0"/>
          <a:chOff x="0" y="0"/>
          <a:chExt cx="0" cy="0"/>
        </a:xfrm>
      </p:grpSpPr>
      <p:sp>
        <p:nvSpPr>
          <p:cNvPr id="642" name="Google Shape;642;p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643" name="Google Shape;643;p79"/>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marR="0" algn="l">
              <a:lnSpc>
                <a:spcPct val="100000"/>
              </a:lnSpc>
              <a:spcBef>
                <a:spcPts val="480"/>
              </a:spcBef>
              <a:spcAft>
                <a:spcPts val="0"/>
              </a:spcAft>
              <a:buClr>
                <a:schemeClr val="lt2"/>
              </a:buClr>
              <a:buSzPts val="1800"/>
              <a:buFont typeface="Noto Sans Symbols"/>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accent2"/>
              </a:buClr>
              <a:buSzPts val="1600"/>
              <a:buFont typeface="Noto Sans Symbols"/>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lt2"/>
              </a:buClr>
              <a:buSzPts val="1170"/>
              <a:buFont typeface="Noto Sans Symbols"/>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accent2"/>
              </a:buClr>
              <a:buSzPts val="1120"/>
              <a:buFont typeface="Noto Sans Symbols"/>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9pPr>
          </a:lstStyle>
          <a:p/>
        </p:txBody>
      </p:sp>
      <p:sp>
        <p:nvSpPr>
          <p:cNvPr id="644" name="Google Shape;644;p79"/>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42900" lvl="0" marL="457200" marR="0" algn="l">
              <a:lnSpc>
                <a:spcPct val="100000"/>
              </a:lnSpc>
              <a:spcBef>
                <a:spcPts val="480"/>
              </a:spcBef>
              <a:spcAft>
                <a:spcPts val="0"/>
              </a:spcAft>
              <a:buClr>
                <a:schemeClr val="lt2"/>
              </a:buClr>
              <a:buSzPts val="1800"/>
              <a:buFont typeface="Noto Sans Symbols"/>
              <a:buChar char="■"/>
              <a:defRPr b="0" i="0" sz="2400" u="none" cap="none" strike="noStrike">
                <a:solidFill>
                  <a:schemeClr val="dk1"/>
                </a:solidFill>
                <a:latin typeface="Arial"/>
                <a:ea typeface="Arial"/>
                <a:cs typeface="Arial"/>
                <a:sym typeface="Arial"/>
              </a:defRPr>
            </a:lvl1pPr>
            <a:lvl2pPr indent="-330200" lvl="1" marL="914400" marR="0" algn="l">
              <a:lnSpc>
                <a:spcPct val="100000"/>
              </a:lnSpc>
              <a:spcBef>
                <a:spcPts val="400"/>
              </a:spcBef>
              <a:spcAft>
                <a:spcPts val="0"/>
              </a:spcAft>
              <a:buClr>
                <a:schemeClr val="accent2"/>
              </a:buClr>
              <a:buSzPts val="1600"/>
              <a:buFont typeface="Noto Sans Symbols"/>
              <a:buChar char="◻"/>
              <a:defRPr b="0" i="0" sz="2000" u="none" cap="none" strike="noStrike">
                <a:solidFill>
                  <a:schemeClr val="dk1"/>
                </a:solidFill>
                <a:latin typeface="Arial"/>
                <a:ea typeface="Arial"/>
                <a:cs typeface="Arial"/>
                <a:sym typeface="Arial"/>
              </a:defRPr>
            </a:lvl2pPr>
            <a:lvl3pPr indent="-302894" lvl="2" marL="1371600" marR="0" algn="l">
              <a:lnSpc>
                <a:spcPct val="100000"/>
              </a:lnSpc>
              <a:spcBef>
                <a:spcPts val="360"/>
              </a:spcBef>
              <a:spcAft>
                <a:spcPts val="0"/>
              </a:spcAft>
              <a:buClr>
                <a:schemeClr val="lt2"/>
              </a:buClr>
              <a:buSzPts val="1170"/>
              <a:buFont typeface="Noto Sans Symbols"/>
              <a:buChar char="■"/>
              <a:defRPr b="0" i="0" sz="1800" u="none" cap="none" strike="noStrike">
                <a:solidFill>
                  <a:schemeClr val="dk1"/>
                </a:solidFill>
                <a:latin typeface="Arial"/>
                <a:ea typeface="Arial"/>
                <a:cs typeface="Arial"/>
                <a:sym typeface="Arial"/>
              </a:defRPr>
            </a:lvl3pPr>
            <a:lvl4pPr indent="-299719" lvl="3" marL="1828800" marR="0" algn="l">
              <a:lnSpc>
                <a:spcPct val="100000"/>
              </a:lnSpc>
              <a:spcBef>
                <a:spcPts val="320"/>
              </a:spcBef>
              <a:spcAft>
                <a:spcPts val="0"/>
              </a:spcAft>
              <a:buClr>
                <a:schemeClr val="accent2"/>
              </a:buClr>
              <a:buSzPts val="1120"/>
              <a:buFont typeface="Noto Sans Symbols"/>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
        <p:nvSpPr>
          <p:cNvPr id="645" name="Google Shape;645;p79"/>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marR="0" algn="l">
              <a:lnSpc>
                <a:spcPct val="100000"/>
              </a:lnSpc>
              <a:spcBef>
                <a:spcPts val="480"/>
              </a:spcBef>
              <a:spcAft>
                <a:spcPts val="0"/>
              </a:spcAft>
              <a:buClr>
                <a:schemeClr val="lt2"/>
              </a:buClr>
              <a:buSzPts val="1800"/>
              <a:buFont typeface="Noto Sans Symbols"/>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accent2"/>
              </a:buClr>
              <a:buSzPts val="1600"/>
              <a:buFont typeface="Noto Sans Symbols"/>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lt2"/>
              </a:buClr>
              <a:buSzPts val="1170"/>
              <a:buFont typeface="Noto Sans Symbols"/>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accent2"/>
              </a:buClr>
              <a:buSzPts val="1120"/>
              <a:buFont typeface="Noto Sans Symbols"/>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9pPr>
          </a:lstStyle>
          <a:p/>
        </p:txBody>
      </p:sp>
      <p:sp>
        <p:nvSpPr>
          <p:cNvPr id="646" name="Google Shape;646;p79"/>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42900" lvl="0" marL="457200" marR="0" algn="l">
              <a:lnSpc>
                <a:spcPct val="100000"/>
              </a:lnSpc>
              <a:spcBef>
                <a:spcPts val="480"/>
              </a:spcBef>
              <a:spcAft>
                <a:spcPts val="0"/>
              </a:spcAft>
              <a:buClr>
                <a:schemeClr val="lt2"/>
              </a:buClr>
              <a:buSzPts val="1800"/>
              <a:buFont typeface="Noto Sans Symbols"/>
              <a:buChar char="■"/>
              <a:defRPr b="0" i="0" sz="2400" u="none" cap="none" strike="noStrike">
                <a:solidFill>
                  <a:schemeClr val="dk1"/>
                </a:solidFill>
                <a:latin typeface="Arial"/>
                <a:ea typeface="Arial"/>
                <a:cs typeface="Arial"/>
                <a:sym typeface="Arial"/>
              </a:defRPr>
            </a:lvl1pPr>
            <a:lvl2pPr indent="-330200" lvl="1" marL="914400" marR="0" algn="l">
              <a:lnSpc>
                <a:spcPct val="100000"/>
              </a:lnSpc>
              <a:spcBef>
                <a:spcPts val="400"/>
              </a:spcBef>
              <a:spcAft>
                <a:spcPts val="0"/>
              </a:spcAft>
              <a:buClr>
                <a:schemeClr val="accent2"/>
              </a:buClr>
              <a:buSzPts val="1600"/>
              <a:buFont typeface="Noto Sans Symbols"/>
              <a:buChar char="◻"/>
              <a:defRPr b="0" i="0" sz="2000" u="none" cap="none" strike="noStrike">
                <a:solidFill>
                  <a:schemeClr val="dk1"/>
                </a:solidFill>
                <a:latin typeface="Arial"/>
                <a:ea typeface="Arial"/>
                <a:cs typeface="Arial"/>
                <a:sym typeface="Arial"/>
              </a:defRPr>
            </a:lvl2pPr>
            <a:lvl3pPr indent="-302894" lvl="2" marL="1371600" marR="0" algn="l">
              <a:lnSpc>
                <a:spcPct val="100000"/>
              </a:lnSpc>
              <a:spcBef>
                <a:spcPts val="360"/>
              </a:spcBef>
              <a:spcAft>
                <a:spcPts val="0"/>
              </a:spcAft>
              <a:buClr>
                <a:schemeClr val="lt2"/>
              </a:buClr>
              <a:buSzPts val="1170"/>
              <a:buFont typeface="Noto Sans Symbols"/>
              <a:buChar char="■"/>
              <a:defRPr b="0" i="0" sz="1800" u="none" cap="none" strike="noStrike">
                <a:solidFill>
                  <a:schemeClr val="dk1"/>
                </a:solidFill>
                <a:latin typeface="Arial"/>
                <a:ea typeface="Arial"/>
                <a:cs typeface="Arial"/>
                <a:sym typeface="Arial"/>
              </a:defRPr>
            </a:lvl3pPr>
            <a:lvl4pPr indent="-299719" lvl="3" marL="1828800" marR="0" algn="l">
              <a:lnSpc>
                <a:spcPct val="100000"/>
              </a:lnSpc>
              <a:spcBef>
                <a:spcPts val="320"/>
              </a:spcBef>
              <a:spcAft>
                <a:spcPts val="0"/>
              </a:spcAft>
              <a:buClr>
                <a:schemeClr val="accent2"/>
              </a:buClr>
              <a:buSzPts val="1120"/>
              <a:buFont typeface="Noto Sans Symbols"/>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
        <p:nvSpPr>
          <p:cNvPr id="647" name="Google Shape;647;p7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648" name="Google Shape;648;p7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49" name="Google Shape;649;p79"/>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650" name="Shape 650"/>
        <p:cNvGrpSpPr/>
        <p:nvPr/>
      </p:nvGrpSpPr>
      <p:grpSpPr>
        <a:xfrm>
          <a:off x="0" y="0"/>
          <a:ext cx="0" cy="0"/>
          <a:chOff x="0" y="0"/>
          <a:chExt cx="0" cy="0"/>
        </a:xfrm>
      </p:grpSpPr>
      <p:sp>
        <p:nvSpPr>
          <p:cNvPr id="651" name="Google Shape;651;p8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652" name="Google Shape;652;p80"/>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marR="0" algn="l">
              <a:lnSpc>
                <a:spcPct val="100000"/>
              </a:lnSpc>
              <a:spcBef>
                <a:spcPts val="560"/>
              </a:spcBef>
              <a:spcAft>
                <a:spcPts val="0"/>
              </a:spcAft>
              <a:buClr>
                <a:schemeClr val="lt2"/>
              </a:buClr>
              <a:buSzPts val="2100"/>
              <a:buFont typeface="Noto Sans Symbols"/>
              <a:buChar char="■"/>
              <a:defRPr b="0" i="0" sz="2800" u="none" cap="none" strike="noStrike">
                <a:solidFill>
                  <a:schemeClr val="dk1"/>
                </a:solidFill>
                <a:latin typeface="Arial"/>
                <a:ea typeface="Arial"/>
                <a:cs typeface="Arial"/>
                <a:sym typeface="Arial"/>
              </a:defRPr>
            </a:lvl1pPr>
            <a:lvl2pPr indent="-350519" lvl="1" marL="914400" marR="0" algn="l">
              <a:lnSpc>
                <a:spcPct val="100000"/>
              </a:lnSpc>
              <a:spcBef>
                <a:spcPts val="480"/>
              </a:spcBef>
              <a:spcAft>
                <a:spcPts val="0"/>
              </a:spcAft>
              <a:buClr>
                <a:schemeClr val="accent2"/>
              </a:buClr>
              <a:buSzPts val="1920"/>
              <a:buFont typeface="Noto Sans Symbols"/>
              <a:buChar char="◻"/>
              <a:defRPr b="0" i="0" sz="2400" u="none" cap="none" strike="noStrike">
                <a:solidFill>
                  <a:schemeClr val="dk1"/>
                </a:solidFill>
                <a:latin typeface="Arial"/>
                <a:ea typeface="Arial"/>
                <a:cs typeface="Arial"/>
                <a:sym typeface="Arial"/>
              </a:defRPr>
            </a:lvl2pPr>
            <a:lvl3pPr indent="-311150" lvl="2" marL="1371600" marR="0" algn="l">
              <a:lnSpc>
                <a:spcPct val="100000"/>
              </a:lnSpc>
              <a:spcBef>
                <a:spcPts val="400"/>
              </a:spcBef>
              <a:spcAft>
                <a:spcPts val="0"/>
              </a:spcAft>
              <a:buClr>
                <a:schemeClr val="lt2"/>
              </a:buClr>
              <a:buSzPts val="1300"/>
              <a:buFont typeface="Noto Sans Symbols"/>
              <a:buChar char="■"/>
              <a:defRPr b="0" i="0" sz="2000" u="none" cap="none" strike="noStrike">
                <a:solidFill>
                  <a:schemeClr val="dk1"/>
                </a:solidFill>
                <a:latin typeface="Arial"/>
                <a:ea typeface="Arial"/>
                <a:cs typeface="Arial"/>
                <a:sym typeface="Arial"/>
              </a:defRPr>
            </a:lvl3pPr>
            <a:lvl4pPr indent="-308610" lvl="3" marL="1828800" marR="0" algn="l">
              <a:lnSpc>
                <a:spcPct val="100000"/>
              </a:lnSpc>
              <a:spcBef>
                <a:spcPts val="360"/>
              </a:spcBef>
              <a:spcAft>
                <a:spcPts val="0"/>
              </a:spcAft>
              <a:buClr>
                <a:schemeClr val="accent2"/>
              </a:buClr>
              <a:buSzPts val="1260"/>
              <a:buFont typeface="Noto Sans Symbols"/>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653" name="Google Shape;653;p80"/>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marR="0" algn="l">
              <a:lnSpc>
                <a:spcPct val="100000"/>
              </a:lnSpc>
              <a:spcBef>
                <a:spcPts val="560"/>
              </a:spcBef>
              <a:spcAft>
                <a:spcPts val="0"/>
              </a:spcAft>
              <a:buClr>
                <a:schemeClr val="lt2"/>
              </a:buClr>
              <a:buSzPts val="2100"/>
              <a:buFont typeface="Noto Sans Symbols"/>
              <a:buChar char="■"/>
              <a:defRPr b="0" i="0" sz="2800" u="none" cap="none" strike="noStrike">
                <a:solidFill>
                  <a:schemeClr val="dk1"/>
                </a:solidFill>
                <a:latin typeface="Arial"/>
                <a:ea typeface="Arial"/>
                <a:cs typeface="Arial"/>
                <a:sym typeface="Arial"/>
              </a:defRPr>
            </a:lvl1pPr>
            <a:lvl2pPr indent="-350519" lvl="1" marL="914400" marR="0" algn="l">
              <a:lnSpc>
                <a:spcPct val="100000"/>
              </a:lnSpc>
              <a:spcBef>
                <a:spcPts val="480"/>
              </a:spcBef>
              <a:spcAft>
                <a:spcPts val="0"/>
              </a:spcAft>
              <a:buClr>
                <a:schemeClr val="accent2"/>
              </a:buClr>
              <a:buSzPts val="1920"/>
              <a:buFont typeface="Noto Sans Symbols"/>
              <a:buChar char="◻"/>
              <a:defRPr b="0" i="0" sz="2400" u="none" cap="none" strike="noStrike">
                <a:solidFill>
                  <a:schemeClr val="dk1"/>
                </a:solidFill>
                <a:latin typeface="Arial"/>
                <a:ea typeface="Arial"/>
                <a:cs typeface="Arial"/>
                <a:sym typeface="Arial"/>
              </a:defRPr>
            </a:lvl2pPr>
            <a:lvl3pPr indent="-311150" lvl="2" marL="1371600" marR="0" algn="l">
              <a:lnSpc>
                <a:spcPct val="100000"/>
              </a:lnSpc>
              <a:spcBef>
                <a:spcPts val="400"/>
              </a:spcBef>
              <a:spcAft>
                <a:spcPts val="0"/>
              </a:spcAft>
              <a:buClr>
                <a:schemeClr val="lt2"/>
              </a:buClr>
              <a:buSzPts val="1300"/>
              <a:buFont typeface="Noto Sans Symbols"/>
              <a:buChar char="■"/>
              <a:defRPr b="0" i="0" sz="2000" u="none" cap="none" strike="noStrike">
                <a:solidFill>
                  <a:schemeClr val="dk1"/>
                </a:solidFill>
                <a:latin typeface="Arial"/>
                <a:ea typeface="Arial"/>
                <a:cs typeface="Arial"/>
                <a:sym typeface="Arial"/>
              </a:defRPr>
            </a:lvl3pPr>
            <a:lvl4pPr indent="-308610" lvl="3" marL="1828800" marR="0" algn="l">
              <a:lnSpc>
                <a:spcPct val="100000"/>
              </a:lnSpc>
              <a:spcBef>
                <a:spcPts val="360"/>
              </a:spcBef>
              <a:spcAft>
                <a:spcPts val="0"/>
              </a:spcAft>
              <a:buClr>
                <a:schemeClr val="accent2"/>
              </a:buClr>
              <a:buSzPts val="1260"/>
              <a:buFont typeface="Noto Sans Symbols"/>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654" name="Google Shape;654;p8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655" name="Google Shape;655;p8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56" name="Google Shape;656;p80"/>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657" name="Shape 657"/>
        <p:cNvGrpSpPr/>
        <p:nvPr/>
      </p:nvGrpSpPr>
      <p:grpSpPr>
        <a:xfrm>
          <a:off x="0" y="0"/>
          <a:ext cx="0" cy="0"/>
          <a:chOff x="0" y="0"/>
          <a:chExt cx="0" cy="0"/>
        </a:xfrm>
      </p:grpSpPr>
      <p:sp>
        <p:nvSpPr>
          <p:cNvPr id="658" name="Google Shape;658;p81"/>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1" i="0" sz="4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659" name="Google Shape;659;p81"/>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marR="0" algn="l">
              <a:lnSpc>
                <a:spcPct val="100000"/>
              </a:lnSpc>
              <a:spcBef>
                <a:spcPts val="400"/>
              </a:spcBef>
              <a:spcAft>
                <a:spcPts val="0"/>
              </a:spcAft>
              <a:buClr>
                <a:schemeClr val="lt2"/>
              </a:buClr>
              <a:buSzPts val="1500"/>
              <a:buFont typeface="Noto Sans Symbols"/>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accent2"/>
              </a:buClr>
              <a:buSzPts val="1440"/>
              <a:buFont typeface="Noto Sans Symbols"/>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lt2"/>
              </a:buClr>
              <a:buSzPts val="1040"/>
              <a:buFont typeface="Noto Sans Symbols"/>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accent2"/>
              </a:buClr>
              <a:buSzPts val="980"/>
              <a:buFont typeface="Noto Sans Symbols"/>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lt2"/>
              </a:buClr>
              <a:buSzPts val="1400"/>
              <a:buFont typeface="Noto Sans Symbols"/>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lt2"/>
              </a:buClr>
              <a:buSzPts val="1400"/>
              <a:buFont typeface="Noto Sans Symbols"/>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lt2"/>
              </a:buClr>
              <a:buSzPts val="1400"/>
              <a:buFont typeface="Noto Sans Symbols"/>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lt2"/>
              </a:buClr>
              <a:buSzPts val="1400"/>
              <a:buFont typeface="Noto Sans Symbols"/>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lt2"/>
              </a:buClr>
              <a:buSzPts val="1400"/>
              <a:buFont typeface="Noto Sans Symbols"/>
              <a:buNone/>
              <a:defRPr b="0" i="0" sz="1400" u="none" cap="none" strike="noStrike">
                <a:solidFill>
                  <a:schemeClr val="dk1"/>
                </a:solidFill>
                <a:latin typeface="Arial"/>
                <a:ea typeface="Arial"/>
                <a:cs typeface="Arial"/>
                <a:sym typeface="Arial"/>
              </a:defRPr>
            </a:lvl9pPr>
          </a:lstStyle>
          <a:p/>
        </p:txBody>
      </p:sp>
      <p:sp>
        <p:nvSpPr>
          <p:cNvPr id="660" name="Google Shape;660;p8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661" name="Google Shape;661;p8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62" name="Google Shape;662;p8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679" name="Shape 679"/>
        <p:cNvGrpSpPr/>
        <p:nvPr/>
      </p:nvGrpSpPr>
      <p:grpSpPr>
        <a:xfrm>
          <a:off x="0" y="0"/>
          <a:ext cx="0" cy="0"/>
          <a:chOff x="0" y="0"/>
          <a:chExt cx="0" cy="0"/>
        </a:xfrm>
      </p:grpSpPr>
      <p:grpSp>
        <p:nvGrpSpPr>
          <p:cNvPr id="680" name="Google Shape;680;p83"/>
          <p:cNvGrpSpPr/>
          <p:nvPr/>
        </p:nvGrpSpPr>
        <p:grpSpPr>
          <a:xfrm>
            <a:off x="0" y="0"/>
            <a:ext cx="9336088" cy="6667500"/>
            <a:chOff x="0" y="0"/>
            <a:chExt cx="5881" cy="4200"/>
          </a:xfrm>
        </p:grpSpPr>
        <p:sp>
          <p:nvSpPr>
            <p:cNvPr id="681" name="Google Shape;681;p83"/>
            <p:cNvSpPr/>
            <p:nvPr/>
          </p:nvSpPr>
          <p:spPr>
            <a:xfrm>
              <a:off x="0" y="0"/>
              <a:ext cx="2100" cy="42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82" name="Google Shape;682;p83"/>
            <p:cNvSpPr/>
            <p:nvPr/>
          </p:nvSpPr>
          <p:spPr>
            <a:xfrm>
              <a:off x="1081" y="1065"/>
              <a:ext cx="48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683" name="Google Shape;683;p83"/>
            <p:cNvGrpSpPr/>
            <p:nvPr/>
          </p:nvGrpSpPr>
          <p:grpSpPr>
            <a:xfrm>
              <a:off x="0" y="672"/>
              <a:ext cx="1737" cy="1885"/>
              <a:chOff x="0" y="672"/>
              <a:chExt cx="1737" cy="1885"/>
            </a:xfrm>
          </p:grpSpPr>
          <p:sp>
            <p:nvSpPr>
              <p:cNvPr id="684" name="Google Shape;684;p83"/>
              <p:cNvSpPr/>
              <p:nvPr/>
            </p:nvSpPr>
            <p:spPr>
              <a:xfrm>
                <a:off x="361" y="2257"/>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85" name="Google Shape;685;p83"/>
              <p:cNvSpPr/>
              <p:nvPr/>
            </p:nvSpPr>
            <p:spPr>
              <a:xfrm>
                <a:off x="1081" y="1065"/>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86" name="Google Shape;686;p83"/>
              <p:cNvSpPr/>
              <p:nvPr/>
            </p:nvSpPr>
            <p:spPr>
              <a:xfrm>
                <a:off x="1437" y="672"/>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87" name="Google Shape;687;p83"/>
              <p:cNvSpPr/>
              <p:nvPr/>
            </p:nvSpPr>
            <p:spPr>
              <a:xfrm>
                <a:off x="719" y="2257"/>
                <a:ext cx="300" cy="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88" name="Google Shape;688;p83"/>
              <p:cNvSpPr/>
              <p:nvPr/>
            </p:nvSpPr>
            <p:spPr>
              <a:xfrm>
                <a:off x="1437" y="1065"/>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89" name="Google Shape;689;p83"/>
              <p:cNvSpPr/>
              <p:nvPr/>
            </p:nvSpPr>
            <p:spPr>
              <a:xfrm>
                <a:off x="719" y="1464"/>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90" name="Google Shape;690;p83"/>
              <p:cNvSpPr/>
              <p:nvPr/>
            </p:nvSpPr>
            <p:spPr>
              <a:xfrm>
                <a:off x="0" y="1464"/>
                <a:ext cx="300" cy="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91" name="Google Shape;691;p83"/>
              <p:cNvSpPr/>
              <p:nvPr/>
            </p:nvSpPr>
            <p:spPr>
              <a:xfrm>
                <a:off x="1081" y="1464"/>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92" name="Google Shape;692;p83"/>
              <p:cNvSpPr/>
              <p:nvPr/>
            </p:nvSpPr>
            <p:spPr>
              <a:xfrm>
                <a:off x="361" y="1857"/>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93" name="Google Shape;693;p83"/>
              <p:cNvSpPr/>
              <p:nvPr/>
            </p:nvSpPr>
            <p:spPr>
              <a:xfrm>
                <a:off x="719" y="1857"/>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sp>
        <p:nvSpPr>
          <p:cNvPr id="694" name="Google Shape;694;p83"/>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5" name="Google Shape;695;p83"/>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696" name="Google Shape;696;p8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7" name="Google Shape;697;p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8" name="Google Shape;698;p8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699" name="Shape 699"/>
        <p:cNvGrpSpPr/>
        <p:nvPr/>
      </p:nvGrpSpPr>
      <p:grpSpPr>
        <a:xfrm>
          <a:off x="0" y="0"/>
          <a:ext cx="0" cy="0"/>
          <a:chOff x="0" y="0"/>
          <a:chExt cx="0" cy="0"/>
        </a:xfrm>
      </p:grpSpPr>
      <p:sp>
        <p:nvSpPr>
          <p:cNvPr id="700" name="Google Shape;700;p8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1" name="Google Shape;701;p8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02" name="Google Shape;702;p8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703" name="Shape 703"/>
        <p:cNvGrpSpPr/>
        <p:nvPr/>
      </p:nvGrpSpPr>
      <p:grpSpPr>
        <a:xfrm>
          <a:off x="0" y="0"/>
          <a:ext cx="0" cy="0"/>
          <a:chOff x="0" y="0"/>
          <a:chExt cx="0" cy="0"/>
        </a:xfrm>
      </p:grpSpPr>
      <p:sp>
        <p:nvSpPr>
          <p:cNvPr id="704" name="Google Shape;704;p8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5" name="Google Shape;705;p85"/>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06" name="Google Shape;706;p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7" name="Google Shape;707;p8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08" name="Google Shape;708;p8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709" name="Shape 709"/>
        <p:cNvGrpSpPr/>
        <p:nvPr/>
      </p:nvGrpSpPr>
      <p:grpSpPr>
        <a:xfrm>
          <a:off x="0" y="0"/>
          <a:ext cx="0" cy="0"/>
          <a:chOff x="0" y="0"/>
          <a:chExt cx="0" cy="0"/>
        </a:xfrm>
      </p:grpSpPr>
      <p:sp>
        <p:nvSpPr>
          <p:cNvPr id="710" name="Google Shape;710;p86"/>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1" name="Google Shape;711;p86"/>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712" name="Google Shape;712;p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3" name="Google Shape;713;p8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14" name="Google Shape;714;p86"/>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715" name="Shape 715"/>
        <p:cNvGrpSpPr/>
        <p:nvPr/>
      </p:nvGrpSpPr>
      <p:grpSpPr>
        <a:xfrm>
          <a:off x="0" y="0"/>
          <a:ext cx="0" cy="0"/>
          <a:chOff x="0" y="0"/>
          <a:chExt cx="0" cy="0"/>
        </a:xfrm>
      </p:grpSpPr>
      <p:sp>
        <p:nvSpPr>
          <p:cNvPr id="716" name="Google Shape;716;p8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7" name="Google Shape;717;p87"/>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718" name="Google Shape;718;p87"/>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719" name="Google Shape;719;p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0" name="Google Shape;720;p8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21" name="Google Shape;721;p87"/>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722" name="Shape 722"/>
        <p:cNvGrpSpPr/>
        <p:nvPr/>
      </p:nvGrpSpPr>
      <p:grpSpPr>
        <a:xfrm>
          <a:off x="0" y="0"/>
          <a:ext cx="0" cy="0"/>
          <a:chOff x="0" y="0"/>
          <a:chExt cx="0" cy="0"/>
        </a:xfrm>
      </p:grpSpPr>
      <p:sp>
        <p:nvSpPr>
          <p:cNvPr id="723" name="Google Shape;723;p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4" name="Google Shape;724;p88"/>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725" name="Google Shape;725;p88"/>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726" name="Google Shape;726;p88"/>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727" name="Google Shape;727;p88"/>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728" name="Google Shape;728;p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9" name="Google Shape;729;p8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30" name="Google Shape;730;p88"/>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731" name="Shape 731"/>
        <p:cNvGrpSpPr/>
        <p:nvPr/>
      </p:nvGrpSpPr>
      <p:grpSpPr>
        <a:xfrm>
          <a:off x="0" y="0"/>
          <a:ext cx="0" cy="0"/>
          <a:chOff x="0" y="0"/>
          <a:chExt cx="0" cy="0"/>
        </a:xfrm>
      </p:grpSpPr>
      <p:sp>
        <p:nvSpPr>
          <p:cNvPr id="732" name="Google Shape;732;p8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3" name="Google Shape;733;p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4" name="Google Shape;734;p8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35" name="Google Shape;735;p89"/>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87" name="Shape 87"/>
        <p:cNvGrpSpPr/>
        <p:nvPr/>
      </p:nvGrpSpPr>
      <p:grpSpPr>
        <a:xfrm>
          <a:off x="0" y="0"/>
          <a:ext cx="0" cy="0"/>
          <a:chOff x="0" y="0"/>
          <a:chExt cx="0" cy="0"/>
        </a:xfrm>
      </p:grpSpPr>
      <p:sp>
        <p:nvSpPr>
          <p:cNvPr id="88" name="Google Shape;88;p10"/>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0"/>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90" name="Google Shape;90;p10"/>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91" name="Google Shape;91;p1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10"/>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736" name="Shape 736"/>
        <p:cNvGrpSpPr/>
        <p:nvPr/>
      </p:nvGrpSpPr>
      <p:grpSpPr>
        <a:xfrm>
          <a:off x="0" y="0"/>
          <a:ext cx="0" cy="0"/>
          <a:chOff x="0" y="0"/>
          <a:chExt cx="0" cy="0"/>
        </a:xfrm>
      </p:grpSpPr>
      <p:sp>
        <p:nvSpPr>
          <p:cNvPr id="737" name="Google Shape;737;p90"/>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8" name="Google Shape;738;p90"/>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739" name="Google Shape;739;p90"/>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740" name="Google Shape;740;p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1" name="Google Shape;741;p9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42" name="Google Shape;742;p90"/>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743" name="Shape 743"/>
        <p:cNvGrpSpPr/>
        <p:nvPr/>
      </p:nvGrpSpPr>
      <p:grpSpPr>
        <a:xfrm>
          <a:off x="0" y="0"/>
          <a:ext cx="0" cy="0"/>
          <a:chOff x="0" y="0"/>
          <a:chExt cx="0" cy="0"/>
        </a:xfrm>
      </p:grpSpPr>
      <p:sp>
        <p:nvSpPr>
          <p:cNvPr id="744" name="Google Shape;744;p91"/>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5" name="Google Shape;745;p9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746" name="Google Shape;746;p91"/>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747" name="Google Shape;747;p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8" name="Google Shape;748;p9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49" name="Google Shape;749;p9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750" name="Shape 750"/>
        <p:cNvGrpSpPr/>
        <p:nvPr/>
      </p:nvGrpSpPr>
      <p:grpSpPr>
        <a:xfrm>
          <a:off x="0" y="0"/>
          <a:ext cx="0" cy="0"/>
          <a:chOff x="0" y="0"/>
          <a:chExt cx="0" cy="0"/>
        </a:xfrm>
      </p:grpSpPr>
      <p:sp>
        <p:nvSpPr>
          <p:cNvPr id="751" name="Google Shape;751;p9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2" name="Google Shape;752;p92"/>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53" name="Google Shape;753;p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4" name="Google Shape;754;p9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55" name="Google Shape;755;p92"/>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756" name="Shape 756"/>
        <p:cNvGrpSpPr/>
        <p:nvPr/>
      </p:nvGrpSpPr>
      <p:grpSpPr>
        <a:xfrm>
          <a:off x="0" y="0"/>
          <a:ext cx="0" cy="0"/>
          <a:chOff x="0" y="0"/>
          <a:chExt cx="0" cy="0"/>
        </a:xfrm>
      </p:grpSpPr>
      <p:sp>
        <p:nvSpPr>
          <p:cNvPr id="757" name="Google Shape;757;p93"/>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8" name="Google Shape;758;p93"/>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59" name="Google Shape;759;p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0" name="Google Shape;760;p9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61" name="Google Shape;761;p9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762" name="Shape 762"/>
        <p:cNvGrpSpPr/>
        <p:nvPr/>
      </p:nvGrpSpPr>
      <p:grpSpPr>
        <a:xfrm>
          <a:off x="0" y="0"/>
          <a:ext cx="0" cy="0"/>
          <a:chOff x="0" y="0"/>
          <a:chExt cx="0" cy="0"/>
        </a:xfrm>
      </p:grpSpPr>
      <p:sp>
        <p:nvSpPr>
          <p:cNvPr id="763" name="Google Shape;763;p9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94"/>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65" name="Google Shape;765;p94"/>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66" name="Google Shape;766;p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7" name="Google Shape;767;p9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68" name="Google Shape;768;p9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785" name="Shape 785"/>
        <p:cNvGrpSpPr/>
        <p:nvPr/>
      </p:nvGrpSpPr>
      <p:grpSpPr>
        <a:xfrm>
          <a:off x="0" y="0"/>
          <a:ext cx="0" cy="0"/>
          <a:chOff x="0" y="0"/>
          <a:chExt cx="0" cy="0"/>
        </a:xfrm>
      </p:grpSpPr>
      <p:sp>
        <p:nvSpPr>
          <p:cNvPr id="786" name="Google Shape;786;p9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87" name="Google Shape;787;p96"/>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rtl="0" algn="l">
              <a:lnSpc>
                <a:spcPct val="100000"/>
              </a:lnSpc>
              <a:spcBef>
                <a:spcPts val="360"/>
              </a:spcBef>
              <a:spcAft>
                <a:spcPts val="0"/>
              </a:spcAft>
              <a:buSzPts val="1350"/>
              <a:buChar char="■"/>
              <a:defRPr/>
            </a:lvl1pPr>
            <a:lvl2pPr indent="-320040" lvl="1" marL="914400" rtl="0" algn="l">
              <a:lnSpc>
                <a:spcPct val="100000"/>
              </a:lnSpc>
              <a:spcBef>
                <a:spcPts val="360"/>
              </a:spcBef>
              <a:spcAft>
                <a:spcPts val="0"/>
              </a:spcAft>
              <a:buSzPts val="1440"/>
              <a:buChar char="◻"/>
              <a:defRPr/>
            </a:lvl2pPr>
            <a:lvl3pPr indent="-302894" lvl="2" marL="1371600" rtl="0" algn="l">
              <a:lnSpc>
                <a:spcPct val="100000"/>
              </a:lnSpc>
              <a:spcBef>
                <a:spcPts val="360"/>
              </a:spcBef>
              <a:spcAft>
                <a:spcPts val="0"/>
              </a:spcAft>
              <a:buSzPts val="1170"/>
              <a:buChar char="■"/>
              <a:defRPr/>
            </a:lvl3pPr>
            <a:lvl4pPr indent="-308610" lvl="3" marL="1828800" rtl="0" algn="l">
              <a:lnSpc>
                <a:spcPct val="100000"/>
              </a:lnSpc>
              <a:spcBef>
                <a:spcPts val="360"/>
              </a:spcBef>
              <a:spcAft>
                <a:spcPts val="0"/>
              </a:spcAft>
              <a:buSzPts val="1260"/>
              <a:buChar char="◻"/>
              <a:defRPr/>
            </a:lvl4pPr>
            <a:lvl5pPr indent="-342900" lvl="4" marL="2286000" rtl="0" algn="l">
              <a:lnSpc>
                <a:spcPct val="100000"/>
              </a:lnSpc>
              <a:spcBef>
                <a:spcPts val="360"/>
              </a:spcBef>
              <a:spcAft>
                <a:spcPts val="0"/>
              </a:spcAft>
              <a:buSzPts val="1800"/>
              <a:buChar char="▪"/>
              <a:defRPr/>
            </a:lvl5pPr>
            <a:lvl6pPr indent="-342900" lvl="5" marL="2743200" rtl="0" algn="l">
              <a:lnSpc>
                <a:spcPct val="100000"/>
              </a:lnSpc>
              <a:spcBef>
                <a:spcPts val="360"/>
              </a:spcBef>
              <a:spcAft>
                <a:spcPts val="0"/>
              </a:spcAft>
              <a:buSzPts val="1800"/>
              <a:buChar char="▪"/>
              <a:defRPr/>
            </a:lvl6pPr>
            <a:lvl7pPr indent="-342900" lvl="6" marL="3200400" rtl="0" algn="l">
              <a:lnSpc>
                <a:spcPct val="100000"/>
              </a:lnSpc>
              <a:spcBef>
                <a:spcPts val="360"/>
              </a:spcBef>
              <a:spcAft>
                <a:spcPts val="0"/>
              </a:spcAft>
              <a:buSzPts val="1800"/>
              <a:buChar char="▪"/>
              <a:defRPr/>
            </a:lvl7pPr>
            <a:lvl8pPr indent="-342900" lvl="7" marL="3657600" rtl="0" algn="l">
              <a:lnSpc>
                <a:spcPct val="100000"/>
              </a:lnSpc>
              <a:spcBef>
                <a:spcPts val="360"/>
              </a:spcBef>
              <a:spcAft>
                <a:spcPts val="0"/>
              </a:spcAft>
              <a:buSzPts val="1800"/>
              <a:buChar char="▪"/>
              <a:defRPr/>
            </a:lvl8pPr>
            <a:lvl9pPr indent="-342900" lvl="8" marL="4114800" rtl="0" algn="l">
              <a:lnSpc>
                <a:spcPct val="100000"/>
              </a:lnSpc>
              <a:spcBef>
                <a:spcPts val="360"/>
              </a:spcBef>
              <a:spcAft>
                <a:spcPts val="0"/>
              </a:spcAft>
              <a:buSzPts val="1800"/>
              <a:buChar char="▪"/>
              <a:defRPr/>
            </a:lvl9pPr>
          </a:lstStyle>
          <a:p/>
        </p:txBody>
      </p:sp>
      <p:sp>
        <p:nvSpPr>
          <p:cNvPr id="788" name="Google Shape;788;p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89" name="Google Shape;789;p9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90" name="Google Shape;790;p96"/>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791" name="Shape 791"/>
        <p:cNvGrpSpPr/>
        <p:nvPr/>
      </p:nvGrpSpPr>
      <p:grpSpPr>
        <a:xfrm>
          <a:off x="0" y="0"/>
          <a:ext cx="0" cy="0"/>
          <a:chOff x="0" y="0"/>
          <a:chExt cx="0" cy="0"/>
        </a:xfrm>
      </p:grpSpPr>
      <p:sp>
        <p:nvSpPr>
          <p:cNvPr id="792" name="Google Shape;792;p9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93" name="Google Shape;793;p97"/>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rtl="0" algn="l">
              <a:lnSpc>
                <a:spcPct val="100000"/>
              </a:lnSpc>
              <a:spcBef>
                <a:spcPts val="360"/>
              </a:spcBef>
              <a:spcAft>
                <a:spcPts val="0"/>
              </a:spcAft>
              <a:buSzPts val="1350"/>
              <a:buChar char="■"/>
              <a:defRPr/>
            </a:lvl1pPr>
            <a:lvl2pPr indent="-320040" lvl="1" marL="914400" rtl="0" algn="l">
              <a:lnSpc>
                <a:spcPct val="100000"/>
              </a:lnSpc>
              <a:spcBef>
                <a:spcPts val="360"/>
              </a:spcBef>
              <a:spcAft>
                <a:spcPts val="0"/>
              </a:spcAft>
              <a:buSzPts val="1440"/>
              <a:buChar char="◻"/>
              <a:defRPr/>
            </a:lvl2pPr>
            <a:lvl3pPr indent="-302894" lvl="2" marL="1371600" rtl="0" algn="l">
              <a:lnSpc>
                <a:spcPct val="100000"/>
              </a:lnSpc>
              <a:spcBef>
                <a:spcPts val="360"/>
              </a:spcBef>
              <a:spcAft>
                <a:spcPts val="0"/>
              </a:spcAft>
              <a:buSzPts val="1170"/>
              <a:buChar char="■"/>
              <a:defRPr/>
            </a:lvl3pPr>
            <a:lvl4pPr indent="-308610" lvl="3" marL="1828800" rtl="0" algn="l">
              <a:lnSpc>
                <a:spcPct val="100000"/>
              </a:lnSpc>
              <a:spcBef>
                <a:spcPts val="360"/>
              </a:spcBef>
              <a:spcAft>
                <a:spcPts val="0"/>
              </a:spcAft>
              <a:buSzPts val="1260"/>
              <a:buChar char="◻"/>
              <a:defRPr/>
            </a:lvl4pPr>
            <a:lvl5pPr indent="-342900" lvl="4" marL="2286000" rtl="0" algn="l">
              <a:lnSpc>
                <a:spcPct val="100000"/>
              </a:lnSpc>
              <a:spcBef>
                <a:spcPts val="360"/>
              </a:spcBef>
              <a:spcAft>
                <a:spcPts val="0"/>
              </a:spcAft>
              <a:buSzPts val="1800"/>
              <a:buChar char="▪"/>
              <a:defRPr/>
            </a:lvl5pPr>
            <a:lvl6pPr indent="-342900" lvl="5" marL="2743200" rtl="0" algn="l">
              <a:lnSpc>
                <a:spcPct val="100000"/>
              </a:lnSpc>
              <a:spcBef>
                <a:spcPts val="360"/>
              </a:spcBef>
              <a:spcAft>
                <a:spcPts val="0"/>
              </a:spcAft>
              <a:buSzPts val="1800"/>
              <a:buChar char="▪"/>
              <a:defRPr/>
            </a:lvl6pPr>
            <a:lvl7pPr indent="-342900" lvl="6" marL="3200400" rtl="0" algn="l">
              <a:lnSpc>
                <a:spcPct val="100000"/>
              </a:lnSpc>
              <a:spcBef>
                <a:spcPts val="360"/>
              </a:spcBef>
              <a:spcAft>
                <a:spcPts val="0"/>
              </a:spcAft>
              <a:buSzPts val="1800"/>
              <a:buChar char="▪"/>
              <a:defRPr/>
            </a:lvl7pPr>
            <a:lvl8pPr indent="-342900" lvl="7" marL="3657600" rtl="0" algn="l">
              <a:lnSpc>
                <a:spcPct val="100000"/>
              </a:lnSpc>
              <a:spcBef>
                <a:spcPts val="360"/>
              </a:spcBef>
              <a:spcAft>
                <a:spcPts val="0"/>
              </a:spcAft>
              <a:buSzPts val="1800"/>
              <a:buChar char="▪"/>
              <a:defRPr/>
            </a:lvl8pPr>
            <a:lvl9pPr indent="-342900" lvl="8" marL="4114800" rtl="0" algn="l">
              <a:lnSpc>
                <a:spcPct val="100000"/>
              </a:lnSpc>
              <a:spcBef>
                <a:spcPts val="360"/>
              </a:spcBef>
              <a:spcAft>
                <a:spcPts val="0"/>
              </a:spcAft>
              <a:buSzPts val="1800"/>
              <a:buChar char="▪"/>
              <a:defRPr/>
            </a:lvl9pPr>
          </a:lstStyle>
          <a:p/>
        </p:txBody>
      </p:sp>
      <p:sp>
        <p:nvSpPr>
          <p:cNvPr id="794" name="Google Shape;794;p97"/>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rtl="0" algn="l">
              <a:lnSpc>
                <a:spcPct val="100000"/>
              </a:lnSpc>
              <a:spcBef>
                <a:spcPts val="360"/>
              </a:spcBef>
              <a:spcAft>
                <a:spcPts val="0"/>
              </a:spcAft>
              <a:buSzPts val="1350"/>
              <a:buChar char="■"/>
              <a:defRPr/>
            </a:lvl1pPr>
            <a:lvl2pPr indent="-320040" lvl="1" marL="914400" rtl="0" algn="l">
              <a:lnSpc>
                <a:spcPct val="100000"/>
              </a:lnSpc>
              <a:spcBef>
                <a:spcPts val="360"/>
              </a:spcBef>
              <a:spcAft>
                <a:spcPts val="0"/>
              </a:spcAft>
              <a:buSzPts val="1440"/>
              <a:buChar char="◻"/>
              <a:defRPr/>
            </a:lvl2pPr>
            <a:lvl3pPr indent="-302894" lvl="2" marL="1371600" rtl="0" algn="l">
              <a:lnSpc>
                <a:spcPct val="100000"/>
              </a:lnSpc>
              <a:spcBef>
                <a:spcPts val="360"/>
              </a:spcBef>
              <a:spcAft>
                <a:spcPts val="0"/>
              </a:spcAft>
              <a:buSzPts val="1170"/>
              <a:buChar char="■"/>
              <a:defRPr/>
            </a:lvl3pPr>
            <a:lvl4pPr indent="-308610" lvl="3" marL="1828800" rtl="0" algn="l">
              <a:lnSpc>
                <a:spcPct val="100000"/>
              </a:lnSpc>
              <a:spcBef>
                <a:spcPts val="360"/>
              </a:spcBef>
              <a:spcAft>
                <a:spcPts val="0"/>
              </a:spcAft>
              <a:buSzPts val="1260"/>
              <a:buChar char="◻"/>
              <a:defRPr/>
            </a:lvl4pPr>
            <a:lvl5pPr indent="-342900" lvl="4" marL="2286000" rtl="0" algn="l">
              <a:lnSpc>
                <a:spcPct val="100000"/>
              </a:lnSpc>
              <a:spcBef>
                <a:spcPts val="360"/>
              </a:spcBef>
              <a:spcAft>
                <a:spcPts val="0"/>
              </a:spcAft>
              <a:buSzPts val="1800"/>
              <a:buChar char="▪"/>
              <a:defRPr/>
            </a:lvl5pPr>
            <a:lvl6pPr indent="-342900" lvl="5" marL="2743200" rtl="0" algn="l">
              <a:lnSpc>
                <a:spcPct val="100000"/>
              </a:lnSpc>
              <a:spcBef>
                <a:spcPts val="360"/>
              </a:spcBef>
              <a:spcAft>
                <a:spcPts val="0"/>
              </a:spcAft>
              <a:buSzPts val="1800"/>
              <a:buChar char="▪"/>
              <a:defRPr/>
            </a:lvl6pPr>
            <a:lvl7pPr indent="-342900" lvl="6" marL="3200400" rtl="0" algn="l">
              <a:lnSpc>
                <a:spcPct val="100000"/>
              </a:lnSpc>
              <a:spcBef>
                <a:spcPts val="360"/>
              </a:spcBef>
              <a:spcAft>
                <a:spcPts val="0"/>
              </a:spcAft>
              <a:buSzPts val="1800"/>
              <a:buChar char="▪"/>
              <a:defRPr/>
            </a:lvl7pPr>
            <a:lvl8pPr indent="-342900" lvl="7" marL="3657600" rtl="0" algn="l">
              <a:lnSpc>
                <a:spcPct val="100000"/>
              </a:lnSpc>
              <a:spcBef>
                <a:spcPts val="360"/>
              </a:spcBef>
              <a:spcAft>
                <a:spcPts val="0"/>
              </a:spcAft>
              <a:buSzPts val="1800"/>
              <a:buChar char="▪"/>
              <a:defRPr/>
            </a:lvl8pPr>
            <a:lvl9pPr indent="-342900" lvl="8" marL="4114800" rtl="0" algn="l">
              <a:lnSpc>
                <a:spcPct val="100000"/>
              </a:lnSpc>
              <a:spcBef>
                <a:spcPts val="360"/>
              </a:spcBef>
              <a:spcAft>
                <a:spcPts val="0"/>
              </a:spcAft>
              <a:buSzPts val="1800"/>
              <a:buChar char="▪"/>
              <a:defRPr/>
            </a:lvl9pPr>
          </a:lstStyle>
          <a:p/>
        </p:txBody>
      </p:sp>
      <p:sp>
        <p:nvSpPr>
          <p:cNvPr id="795" name="Google Shape;795;p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96" name="Google Shape;796;p9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97" name="Google Shape;797;p97"/>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798" name="Shape 798"/>
        <p:cNvGrpSpPr/>
        <p:nvPr/>
      </p:nvGrpSpPr>
      <p:grpSpPr>
        <a:xfrm>
          <a:off x="0" y="0"/>
          <a:ext cx="0" cy="0"/>
          <a:chOff x="0" y="0"/>
          <a:chExt cx="0" cy="0"/>
        </a:xfrm>
      </p:grpSpPr>
      <p:sp>
        <p:nvSpPr>
          <p:cNvPr id="799" name="Google Shape;799;p98"/>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00" name="Google Shape;800;p98"/>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rtl="0" algn="l">
              <a:lnSpc>
                <a:spcPct val="100000"/>
              </a:lnSpc>
              <a:spcBef>
                <a:spcPts val="360"/>
              </a:spcBef>
              <a:spcAft>
                <a:spcPts val="0"/>
              </a:spcAft>
              <a:buSzPts val="1350"/>
              <a:buChar char="■"/>
              <a:defRPr/>
            </a:lvl1pPr>
            <a:lvl2pPr indent="-320040" lvl="1" marL="914400" rtl="0" algn="l">
              <a:lnSpc>
                <a:spcPct val="100000"/>
              </a:lnSpc>
              <a:spcBef>
                <a:spcPts val="360"/>
              </a:spcBef>
              <a:spcAft>
                <a:spcPts val="0"/>
              </a:spcAft>
              <a:buSzPts val="1440"/>
              <a:buChar char="◻"/>
              <a:defRPr/>
            </a:lvl2pPr>
            <a:lvl3pPr indent="-302894" lvl="2" marL="1371600" rtl="0" algn="l">
              <a:lnSpc>
                <a:spcPct val="100000"/>
              </a:lnSpc>
              <a:spcBef>
                <a:spcPts val="360"/>
              </a:spcBef>
              <a:spcAft>
                <a:spcPts val="0"/>
              </a:spcAft>
              <a:buSzPts val="1170"/>
              <a:buChar char="■"/>
              <a:defRPr/>
            </a:lvl3pPr>
            <a:lvl4pPr indent="-308610" lvl="3" marL="1828800" rtl="0" algn="l">
              <a:lnSpc>
                <a:spcPct val="100000"/>
              </a:lnSpc>
              <a:spcBef>
                <a:spcPts val="360"/>
              </a:spcBef>
              <a:spcAft>
                <a:spcPts val="0"/>
              </a:spcAft>
              <a:buSzPts val="1260"/>
              <a:buChar char="◻"/>
              <a:defRPr/>
            </a:lvl4pPr>
            <a:lvl5pPr indent="-342900" lvl="4" marL="2286000" rtl="0" algn="l">
              <a:lnSpc>
                <a:spcPct val="100000"/>
              </a:lnSpc>
              <a:spcBef>
                <a:spcPts val="360"/>
              </a:spcBef>
              <a:spcAft>
                <a:spcPts val="0"/>
              </a:spcAft>
              <a:buSzPts val="1800"/>
              <a:buChar char="▪"/>
              <a:defRPr/>
            </a:lvl5pPr>
            <a:lvl6pPr indent="-342900" lvl="5" marL="2743200" rtl="0" algn="l">
              <a:lnSpc>
                <a:spcPct val="100000"/>
              </a:lnSpc>
              <a:spcBef>
                <a:spcPts val="360"/>
              </a:spcBef>
              <a:spcAft>
                <a:spcPts val="0"/>
              </a:spcAft>
              <a:buSzPts val="1800"/>
              <a:buChar char="▪"/>
              <a:defRPr/>
            </a:lvl6pPr>
            <a:lvl7pPr indent="-342900" lvl="6" marL="3200400" rtl="0" algn="l">
              <a:lnSpc>
                <a:spcPct val="100000"/>
              </a:lnSpc>
              <a:spcBef>
                <a:spcPts val="360"/>
              </a:spcBef>
              <a:spcAft>
                <a:spcPts val="0"/>
              </a:spcAft>
              <a:buSzPts val="1800"/>
              <a:buChar char="▪"/>
              <a:defRPr/>
            </a:lvl7pPr>
            <a:lvl8pPr indent="-342900" lvl="7" marL="3657600" rtl="0" algn="l">
              <a:lnSpc>
                <a:spcPct val="100000"/>
              </a:lnSpc>
              <a:spcBef>
                <a:spcPts val="360"/>
              </a:spcBef>
              <a:spcAft>
                <a:spcPts val="0"/>
              </a:spcAft>
              <a:buSzPts val="1800"/>
              <a:buChar char="▪"/>
              <a:defRPr/>
            </a:lvl8pPr>
            <a:lvl9pPr indent="-342900" lvl="8" marL="4114800" rtl="0" algn="l">
              <a:lnSpc>
                <a:spcPct val="100000"/>
              </a:lnSpc>
              <a:spcBef>
                <a:spcPts val="360"/>
              </a:spcBef>
              <a:spcAft>
                <a:spcPts val="0"/>
              </a:spcAft>
              <a:buSzPts val="1800"/>
              <a:buChar char="▪"/>
              <a:defRPr/>
            </a:lvl9pPr>
          </a:lstStyle>
          <a:p/>
        </p:txBody>
      </p:sp>
      <p:sp>
        <p:nvSpPr>
          <p:cNvPr id="801" name="Google Shape;801;p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02" name="Google Shape;802;p9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03" name="Google Shape;803;p98"/>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804" name="Shape 804"/>
        <p:cNvGrpSpPr/>
        <p:nvPr/>
      </p:nvGrpSpPr>
      <p:grpSpPr>
        <a:xfrm>
          <a:off x="0" y="0"/>
          <a:ext cx="0" cy="0"/>
          <a:chOff x="0" y="0"/>
          <a:chExt cx="0" cy="0"/>
        </a:xfrm>
      </p:grpSpPr>
      <p:sp>
        <p:nvSpPr>
          <p:cNvPr id="805" name="Google Shape;805;p9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06" name="Google Shape;806;p99"/>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rtl="0" algn="l">
              <a:lnSpc>
                <a:spcPct val="100000"/>
              </a:lnSpc>
              <a:spcBef>
                <a:spcPts val="360"/>
              </a:spcBef>
              <a:spcAft>
                <a:spcPts val="0"/>
              </a:spcAft>
              <a:buSzPts val="1350"/>
              <a:buChar char="■"/>
              <a:defRPr/>
            </a:lvl1pPr>
            <a:lvl2pPr indent="-320040" lvl="1" marL="914400" rtl="0" algn="l">
              <a:lnSpc>
                <a:spcPct val="100000"/>
              </a:lnSpc>
              <a:spcBef>
                <a:spcPts val="360"/>
              </a:spcBef>
              <a:spcAft>
                <a:spcPts val="0"/>
              </a:spcAft>
              <a:buSzPts val="1440"/>
              <a:buChar char="◻"/>
              <a:defRPr/>
            </a:lvl2pPr>
            <a:lvl3pPr indent="-302894" lvl="2" marL="1371600" rtl="0" algn="l">
              <a:lnSpc>
                <a:spcPct val="100000"/>
              </a:lnSpc>
              <a:spcBef>
                <a:spcPts val="360"/>
              </a:spcBef>
              <a:spcAft>
                <a:spcPts val="0"/>
              </a:spcAft>
              <a:buSzPts val="1170"/>
              <a:buChar char="■"/>
              <a:defRPr/>
            </a:lvl3pPr>
            <a:lvl4pPr indent="-308610" lvl="3" marL="1828800" rtl="0" algn="l">
              <a:lnSpc>
                <a:spcPct val="100000"/>
              </a:lnSpc>
              <a:spcBef>
                <a:spcPts val="360"/>
              </a:spcBef>
              <a:spcAft>
                <a:spcPts val="0"/>
              </a:spcAft>
              <a:buSzPts val="1260"/>
              <a:buChar char="◻"/>
              <a:defRPr/>
            </a:lvl4pPr>
            <a:lvl5pPr indent="-342900" lvl="4" marL="2286000" rtl="0" algn="l">
              <a:lnSpc>
                <a:spcPct val="100000"/>
              </a:lnSpc>
              <a:spcBef>
                <a:spcPts val="360"/>
              </a:spcBef>
              <a:spcAft>
                <a:spcPts val="0"/>
              </a:spcAft>
              <a:buSzPts val="1800"/>
              <a:buChar char="▪"/>
              <a:defRPr/>
            </a:lvl5pPr>
            <a:lvl6pPr indent="-342900" lvl="5" marL="2743200" rtl="0" algn="l">
              <a:lnSpc>
                <a:spcPct val="100000"/>
              </a:lnSpc>
              <a:spcBef>
                <a:spcPts val="360"/>
              </a:spcBef>
              <a:spcAft>
                <a:spcPts val="0"/>
              </a:spcAft>
              <a:buSzPts val="1800"/>
              <a:buChar char="▪"/>
              <a:defRPr/>
            </a:lvl6pPr>
            <a:lvl7pPr indent="-342900" lvl="6" marL="3200400" rtl="0" algn="l">
              <a:lnSpc>
                <a:spcPct val="100000"/>
              </a:lnSpc>
              <a:spcBef>
                <a:spcPts val="360"/>
              </a:spcBef>
              <a:spcAft>
                <a:spcPts val="0"/>
              </a:spcAft>
              <a:buSzPts val="1800"/>
              <a:buChar char="▪"/>
              <a:defRPr/>
            </a:lvl7pPr>
            <a:lvl8pPr indent="-342900" lvl="7" marL="3657600" rtl="0" algn="l">
              <a:lnSpc>
                <a:spcPct val="100000"/>
              </a:lnSpc>
              <a:spcBef>
                <a:spcPts val="360"/>
              </a:spcBef>
              <a:spcAft>
                <a:spcPts val="0"/>
              </a:spcAft>
              <a:buSzPts val="1800"/>
              <a:buChar char="▪"/>
              <a:defRPr/>
            </a:lvl8pPr>
            <a:lvl9pPr indent="-342900" lvl="8" marL="4114800" rtl="0" algn="l">
              <a:lnSpc>
                <a:spcPct val="100000"/>
              </a:lnSpc>
              <a:spcBef>
                <a:spcPts val="360"/>
              </a:spcBef>
              <a:spcAft>
                <a:spcPts val="0"/>
              </a:spcAft>
              <a:buSzPts val="1800"/>
              <a:buChar char="▪"/>
              <a:defRPr/>
            </a:lvl9pPr>
          </a:lstStyle>
          <a:p/>
        </p:txBody>
      </p:sp>
      <p:sp>
        <p:nvSpPr>
          <p:cNvPr id="807" name="Google Shape;807;p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08" name="Google Shape;808;p9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09" name="Google Shape;809;p99"/>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810" name="Shape 810"/>
        <p:cNvGrpSpPr/>
        <p:nvPr/>
      </p:nvGrpSpPr>
      <p:grpSpPr>
        <a:xfrm>
          <a:off x="0" y="0"/>
          <a:ext cx="0" cy="0"/>
          <a:chOff x="0" y="0"/>
          <a:chExt cx="0" cy="0"/>
        </a:xfrm>
      </p:grpSpPr>
      <p:sp>
        <p:nvSpPr>
          <p:cNvPr id="811" name="Google Shape;811;p100"/>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b="1" sz="2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12" name="Google Shape;812;p10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813" name="Google Shape;813;p100"/>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280"/>
              </a:spcBef>
              <a:spcAft>
                <a:spcPts val="0"/>
              </a:spcAft>
              <a:buSzPts val="1050"/>
              <a:buNone/>
              <a:defRPr sz="1400"/>
            </a:lvl1pPr>
            <a:lvl2pPr indent="-228600" lvl="1" marL="914400" rtl="0" algn="l">
              <a:lnSpc>
                <a:spcPct val="100000"/>
              </a:lnSpc>
              <a:spcBef>
                <a:spcPts val="240"/>
              </a:spcBef>
              <a:spcAft>
                <a:spcPts val="0"/>
              </a:spcAft>
              <a:buSzPts val="960"/>
              <a:buNone/>
              <a:defRPr sz="1200"/>
            </a:lvl2pPr>
            <a:lvl3pPr indent="-228600" lvl="2" marL="1371600" rtl="0" algn="l">
              <a:lnSpc>
                <a:spcPct val="100000"/>
              </a:lnSpc>
              <a:spcBef>
                <a:spcPts val="200"/>
              </a:spcBef>
              <a:spcAft>
                <a:spcPts val="0"/>
              </a:spcAft>
              <a:buSzPts val="650"/>
              <a:buNone/>
              <a:defRPr sz="1000"/>
            </a:lvl3pPr>
            <a:lvl4pPr indent="-228600" lvl="3" marL="1828800" rtl="0" algn="l">
              <a:lnSpc>
                <a:spcPct val="100000"/>
              </a:lnSpc>
              <a:spcBef>
                <a:spcPts val="180"/>
              </a:spcBef>
              <a:spcAft>
                <a:spcPts val="0"/>
              </a:spcAft>
              <a:buSzPts val="630"/>
              <a:buNone/>
              <a:defRPr sz="900"/>
            </a:lvl4pPr>
            <a:lvl5pPr indent="-228600" lvl="4" marL="2286000" rtl="0" algn="l">
              <a:lnSpc>
                <a:spcPct val="100000"/>
              </a:lnSpc>
              <a:spcBef>
                <a:spcPts val="180"/>
              </a:spcBef>
              <a:spcAft>
                <a:spcPts val="0"/>
              </a:spcAft>
              <a:buSzPts val="900"/>
              <a:buNone/>
              <a:defRPr sz="900"/>
            </a:lvl5pPr>
            <a:lvl6pPr indent="-228600" lvl="5" marL="2743200" rtl="0" algn="l">
              <a:lnSpc>
                <a:spcPct val="100000"/>
              </a:lnSpc>
              <a:spcBef>
                <a:spcPts val="180"/>
              </a:spcBef>
              <a:spcAft>
                <a:spcPts val="0"/>
              </a:spcAft>
              <a:buSzPts val="900"/>
              <a:buNone/>
              <a:defRPr sz="900"/>
            </a:lvl6pPr>
            <a:lvl7pPr indent="-228600" lvl="6" marL="3200400" rtl="0" algn="l">
              <a:lnSpc>
                <a:spcPct val="100000"/>
              </a:lnSpc>
              <a:spcBef>
                <a:spcPts val="180"/>
              </a:spcBef>
              <a:spcAft>
                <a:spcPts val="0"/>
              </a:spcAft>
              <a:buSzPts val="900"/>
              <a:buNone/>
              <a:defRPr sz="900"/>
            </a:lvl7pPr>
            <a:lvl8pPr indent="-228600" lvl="7" marL="3657600" rtl="0" algn="l">
              <a:lnSpc>
                <a:spcPct val="100000"/>
              </a:lnSpc>
              <a:spcBef>
                <a:spcPts val="180"/>
              </a:spcBef>
              <a:spcAft>
                <a:spcPts val="0"/>
              </a:spcAft>
              <a:buSzPts val="900"/>
              <a:buNone/>
              <a:defRPr sz="900"/>
            </a:lvl8pPr>
            <a:lvl9pPr indent="-228600" lvl="8" marL="4114800" rtl="0" algn="l">
              <a:lnSpc>
                <a:spcPct val="100000"/>
              </a:lnSpc>
              <a:spcBef>
                <a:spcPts val="180"/>
              </a:spcBef>
              <a:spcAft>
                <a:spcPts val="0"/>
              </a:spcAft>
              <a:buSzPts val="900"/>
              <a:buNone/>
              <a:defRPr sz="900"/>
            </a:lvl9pPr>
          </a:lstStyle>
          <a:p/>
        </p:txBody>
      </p:sp>
      <p:sp>
        <p:nvSpPr>
          <p:cNvPr id="814" name="Google Shape;814;p1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15" name="Google Shape;815;p10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16" name="Google Shape;816;p100"/>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94" name="Shape 94"/>
        <p:cNvGrpSpPr/>
        <p:nvPr/>
      </p:nvGrpSpPr>
      <p:grpSpPr>
        <a:xfrm>
          <a:off x="0" y="0"/>
          <a:ext cx="0" cy="0"/>
          <a:chOff x="0" y="0"/>
          <a:chExt cx="0" cy="0"/>
        </a:xfrm>
      </p:grpSpPr>
      <p:sp>
        <p:nvSpPr>
          <p:cNvPr id="95" name="Google Shape;95;p1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8" name="Google Shape;98;p1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817" name="Shape 817"/>
        <p:cNvGrpSpPr/>
        <p:nvPr/>
      </p:nvGrpSpPr>
      <p:grpSpPr>
        <a:xfrm>
          <a:off x="0" y="0"/>
          <a:ext cx="0" cy="0"/>
          <a:chOff x="0" y="0"/>
          <a:chExt cx="0" cy="0"/>
        </a:xfrm>
      </p:grpSpPr>
      <p:sp>
        <p:nvSpPr>
          <p:cNvPr id="818" name="Google Shape;818;p101"/>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b="1" sz="2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19" name="Google Shape;819;p101"/>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381000" lvl="0" marL="457200" rtl="0" algn="l">
              <a:lnSpc>
                <a:spcPct val="100000"/>
              </a:lnSpc>
              <a:spcBef>
                <a:spcPts val="640"/>
              </a:spcBef>
              <a:spcAft>
                <a:spcPts val="0"/>
              </a:spcAft>
              <a:buSzPts val="2400"/>
              <a:buChar char="■"/>
              <a:defRPr sz="3200"/>
            </a:lvl1pPr>
            <a:lvl2pPr indent="-370840" lvl="1" marL="914400" rtl="0" algn="l">
              <a:lnSpc>
                <a:spcPct val="100000"/>
              </a:lnSpc>
              <a:spcBef>
                <a:spcPts val="560"/>
              </a:spcBef>
              <a:spcAft>
                <a:spcPts val="0"/>
              </a:spcAft>
              <a:buSzPts val="2240"/>
              <a:buChar char="◻"/>
              <a:defRPr sz="2800"/>
            </a:lvl2pPr>
            <a:lvl3pPr indent="-327660" lvl="2" marL="1371600" rtl="0" algn="l">
              <a:lnSpc>
                <a:spcPct val="100000"/>
              </a:lnSpc>
              <a:spcBef>
                <a:spcPts val="480"/>
              </a:spcBef>
              <a:spcAft>
                <a:spcPts val="0"/>
              </a:spcAft>
              <a:buSzPts val="1560"/>
              <a:buChar char="■"/>
              <a:defRPr sz="2400"/>
            </a:lvl3pPr>
            <a:lvl4pPr indent="-317500" lvl="3" marL="1828800" rtl="0" algn="l">
              <a:lnSpc>
                <a:spcPct val="100000"/>
              </a:lnSpc>
              <a:spcBef>
                <a:spcPts val="400"/>
              </a:spcBef>
              <a:spcAft>
                <a:spcPts val="0"/>
              </a:spcAft>
              <a:buSzPts val="1400"/>
              <a:buChar char="◻"/>
              <a:defRPr sz="2000"/>
            </a:lvl4pPr>
            <a:lvl5pPr indent="-355600" lvl="4" marL="2286000" rtl="0" algn="l">
              <a:lnSpc>
                <a:spcPct val="100000"/>
              </a:lnSpc>
              <a:spcBef>
                <a:spcPts val="400"/>
              </a:spcBef>
              <a:spcAft>
                <a:spcPts val="0"/>
              </a:spcAft>
              <a:buSzPts val="2000"/>
              <a:buChar char="▪"/>
              <a:defRPr sz="2000"/>
            </a:lvl5pPr>
            <a:lvl6pPr indent="-355600" lvl="5" marL="2743200" rtl="0" algn="l">
              <a:lnSpc>
                <a:spcPct val="100000"/>
              </a:lnSpc>
              <a:spcBef>
                <a:spcPts val="400"/>
              </a:spcBef>
              <a:spcAft>
                <a:spcPts val="0"/>
              </a:spcAft>
              <a:buSzPts val="2000"/>
              <a:buChar char="▪"/>
              <a:defRPr sz="2000"/>
            </a:lvl6pPr>
            <a:lvl7pPr indent="-355600" lvl="6" marL="3200400" rtl="0" algn="l">
              <a:lnSpc>
                <a:spcPct val="100000"/>
              </a:lnSpc>
              <a:spcBef>
                <a:spcPts val="400"/>
              </a:spcBef>
              <a:spcAft>
                <a:spcPts val="0"/>
              </a:spcAft>
              <a:buSzPts val="2000"/>
              <a:buChar char="▪"/>
              <a:defRPr sz="2000"/>
            </a:lvl7pPr>
            <a:lvl8pPr indent="-355600" lvl="7" marL="3657600" rtl="0" algn="l">
              <a:lnSpc>
                <a:spcPct val="100000"/>
              </a:lnSpc>
              <a:spcBef>
                <a:spcPts val="400"/>
              </a:spcBef>
              <a:spcAft>
                <a:spcPts val="0"/>
              </a:spcAft>
              <a:buSzPts val="2000"/>
              <a:buChar char="▪"/>
              <a:defRPr sz="2000"/>
            </a:lvl8pPr>
            <a:lvl9pPr indent="-355600" lvl="8" marL="4114800" rtl="0" algn="l">
              <a:lnSpc>
                <a:spcPct val="100000"/>
              </a:lnSpc>
              <a:spcBef>
                <a:spcPts val="400"/>
              </a:spcBef>
              <a:spcAft>
                <a:spcPts val="0"/>
              </a:spcAft>
              <a:buSzPts val="2000"/>
              <a:buChar char="▪"/>
              <a:defRPr sz="2000"/>
            </a:lvl9pPr>
          </a:lstStyle>
          <a:p/>
        </p:txBody>
      </p:sp>
      <p:sp>
        <p:nvSpPr>
          <p:cNvPr id="820" name="Google Shape;820;p101"/>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280"/>
              </a:spcBef>
              <a:spcAft>
                <a:spcPts val="0"/>
              </a:spcAft>
              <a:buSzPts val="1050"/>
              <a:buNone/>
              <a:defRPr sz="1400"/>
            </a:lvl1pPr>
            <a:lvl2pPr indent="-228600" lvl="1" marL="914400" rtl="0" algn="l">
              <a:lnSpc>
                <a:spcPct val="100000"/>
              </a:lnSpc>
              <a:spcBef>
                <a:spcPts val="240"/>
              </a:spcBef>
              <a:spcAft>
                <a:spcPts val="0"/>
              </a:spcAft>
              <a:buSzPts val="960"/>
              <a:buNone/>
              <a:defRPr sz="1200"/>
            </a:lvl2pPr>
            <a:lvl3pPr indent="-228600" lvl="2" marL="1371600" rtl="0" algn="l">
              <a:lnSpc>
                <a:spcPct val="100000"/>
              </a:lnSpc>
              <a:spcBef>
                <a:spcPts val="200"/>
              </a:spcBef>
              <a:spcAft>
                <a:spcPts val="0"/>
              </a:spcAft>
              <a:buSzPts val="650"/>
              <a:buNone/>
              <a:defRPr sz="1000"/>
            </a:lvl3pPr>
            <a:lvl4pPr indent="-228600" lvl="3" marL="1828800" rtl="0" algn="l">
              <a:lnSpc>
                <a:spcPct val="100000"/>
              </a:lnSpc>
              <a:spcBef>
                <a:spcPts val="180"/>
              </a:spcBef>
              <a:spcAft>
                <a:spcPts val="0"/>
              </a:spcAft>
              <a:buSzPts val="630"/>
              <a:buNone/>
              <a:defRPr sz="900"/>
            </a:lvl4pPr>
            <a:lvl5pPr indent="-228600" lvl="4" marL="2286000" rtl="0" algn="l">
              <a:lnSpc>
                <a:spcPct val="100000"/>
              </a:lnSpc>
              <a:spcBef>
                <a:spcPts val="180"/>
              </a:spcBef>
              <a:spcAft>
                <a:spcPts val="0"/>
              </a:spcAft>
              <a:buSzPts val="900"/>
              <a:buNone/>
              <a:defRPr sz="900"/>
            </a:lvl5pPr>
            <a:lvl6pPr indent="-228600" lvl="5" marL="2743200" rtl="0" algn="l">
              <a:lnSpc>
                <a:spcPct val="100000"/>
              </a:lnSpc>
              <a:spcBef>
                <a:spcPts val="180"/>
              </a:spcBef>
              <a:spcAft>
                <a:spcPts val="0"/>
              </a:spcAft>
              <a:buSzPts val="900"/>
              <a:buNone/>
              <a:defRPr sz="900"/>
            </a:lvl6pPr>
            <a:lvl7pPr indent="-228600" lvl="6" marL="3200400" rtl="0" algn="l">
              <a:lnSpc>
                <a:spcPct val="100000"/>
              </a:lnSpc>
              <a:spcBef>
                <a:spcPts val="180"/>
              </a:spcBef>
              <a:spcAft>
                <a:spcPts val="0"/>
              </a:spcAft>
              <a:buSzPts val="900"/>
              <a:buNone/>
              <a:defRPr sz="900"/>
            </a:lvl7pPr>
            <a:lvl8pPr indent="-228600" lvl="7" marL="3657600" rtl="0" algn="l">
              <a:lnSpc>
                <a:spcPct val="100000"/>
              </a:lnSpc>
              <a:spcBef>
                <a:spcPts val="180"/>
              </a:spcBef>
              <a:spcAft>
                <a:spcPts val="0"/>
              </a:spcAft>
              <a:buSzPts val="900"/>
              <a:buNone/>
              <a:defRPr sz="900"/>
            </a:lvl8pPr>
            <a:lvl9pPr indent="-228600" lvl="8" marL="4114800" rtl="0" algn="l">
              <a:lnSpc>
                <a:spcPct val="100000"/>
              </a:lnSpc>
              <a:spcBef>
                <a:spcPts val="180"/>
              </a:spcBef>
              <a:spcAft>
                <a:spcPts val="0"/>
              </a:spcAft>
              <a:buSzPts val="900"/>
              <a:buNone/>
              <a:defRPr sz="900"/>
            </a:lvl9pPr>
          </a:lstStyle>
          <a:p/>
        </p:txBody>
      </p:sp>
      <p:sp>
        <p:nvSpPr>
          <p:cNvPr id="821" name="Google Shape;821;p1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22" name="Google Shape;822;p10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23" name="Google Shape;823;p10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824" name="Shape 824"/>
        <p:cNvGrpSpPr/>
        <p:nvPr/>
      </p:nvGrpSpPr>
      <p:grpSpPr>
        <a:xfrm>
          <a:off x="0" y="0"/>
          <a:ext cx="0" cy="0"/>
          <a:chOff x="0" y="0"/>
          <a:chExt cx="0" cy="0"/>
        </a:xfrm>
      </p:grpSpPr>
      <p:sp>
        <p:nvSpPr>
          <p:cNvPr id="825" name="Google Shape;825;p1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26" name="Google Shape;826;p10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27" name="Google Shape;827;p102"/>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828" name="Shape 828"/>
        <p:cNvGrpSpPr/>
        <p:nvPr/>
      </p:nvGrpSpPr>
      <p:grpSpPr>
        <a:xfrm>
          <a:off x="0" y="0"/>
          <a:ext cx="0" cy="0"/>
          <a:chOff x="0" y="0"/>
          <a:chExt cx="0" cy="0"/>
        </a:xfrm>
      </p:grpSpPr>
      <p:sp>
        <p:nvSpPr>
          <p:cNvPr id="829" name="Google Shape;829;p10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30" name="Google Shape;830;p1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31" name="Google Shape;831;p10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32" name="Google Shape;832;p10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833" name="Shape 833"/>
        <p:cNvGrpSpPr/>
        <p:nvPr/>
      </p:nvGrpSpPr>
      <p:grpSpPr>
        <a:xfrm>
          <a:off x="0" y="0"/>
          <a:ext cx="0" cy="0"/>
          <a:chOff x="0" y="0"/>
          <a:chExt cx="0" cy="0"/>
        </a:xfrm>
      </p:grpSpPr>
      <p:sp>
        <p:nvSpPr>
          <p:cNvPr id="834" name="Google Shape;834;p10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35" name="Google Shape;835;p104"/>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480"/>
              </a:spcBef>
              <a:spcAft>
                <a:spcPts val="0"/>
              </a:spcAft>
              <a:buSzPts val="1800"/>
              <a:buNone/>
              <a:defRPr b="1" sz="2400"/>
            </a:lvl1pPr>
            <a:lvl2pPr indent="-228600" lvl="1" marL="914400" rtl="0" algn="l">
              <a:lnSpc>
                <a:spcPct val="100000"/>
              </a:lnSpc>
              <a:spcBef>
                <a:spcPts val="400"/>
              </a:spcBef>
              <a:spcAft>
                <a:spcPts val="0"/>
              </a:spcAft>
              <a:buSzPts val="1600"/>
              <a:buNone/>
              <a:defRPr b="1" sz="2000"/>
            </a:lvl2pPr>
            <a:lvl3pPr indent="-228600" lvl="2" marL="1371600" rtl="0" algn="l">
              <a:lnSpc>
                <a:spcPct val="100000"/>
              </a:lnSpc>
              <a:spcBef>
                <a:spcPts val="360"/>
              </a:spcBef>
              <a:spcAft>
                <a:spcPts val="0"/>
              </a:spcAft>
              <a:buSzPts val="1170"/>
              <a:buNone/>
              <a:defRPr b="1" sz="1800"/>
            </a:lvl3pPr>
            <a:lvl4pPr indent="-228600" lvl="3" marL="1828800" rtl="0" algn="l">
              <a:lnSpc>
                <a:spcPct val="100000"/>
              </a:lnSpc>
              <a:spcBef>
                <a:spcPts val="320"/>
              </a:spcBef>
              <a:spcAft>
                <a:spcPts val="0"/>
              </a:spcAft>
              <a:buSzPts val="1120"/>
              <a:buNone/>
              <a:defRPr b="1" sz="1600"/>
            </a:lvl4pPr>
            <a:lvl5pPr indent="-228600" lvl="4" marL="2286000" rtl="0" algn="l">
              <a:lnSpc>
                <a:spcPct val="100000"/>
              </a:lnSpc>
              <a:spcBef>
                <a:spcPts val="320"/>
              </a:spcBef>
              <a:spcAft>
                <a:spcPts val="0"/>
              </a:spcAft>
              <a:buSzPts val="1600"/>
              <a:buNone/>
              <a:defRPr b="1" sz="1600"/>
            </a:lvl5pPr>
            <a:lvl6pPr indent="-228600" lvl="5" marL="2743200" rtl="0" algn="l">
              <a:lnSpc>
                <a:spcPct val="100000"/>
              </a:lnSpc>
              <a:spcBef>
                <a:spcPts val="320"/>
              </a:spcBef>
              <a:spcAft>
                <a:spcPts val="0"/>
              </a:spcAft>
              <a:buSzPts val="1600"/>
              <a:buNone/>
              <a:defRPr b="1" sz="1600"/>
            </a:lvl6pPr>
            <a:lvl7pPr indent="-228600" lvl="6" marL="3200400" rtl="0" algn="l">
              <a:lnSpc>
                <a:spcPct val="100000"/>
              </a:lnSpc>
              <a:spcBef>
                <a:spcPts val="320"/>
              </a:spcBef>
              <a:spcAft>
                <a:spcPts val="0"/>
              </a:spcAft>
              <a:buSzPts val="1600"/>
              <a:buNone/>
              <a:defRPr b="1" sz="1600"/>
            </a:lvl7pPr>
            <a:lvl8pPr indent="-228600" lvl="7" marL="3657600" rtl="0" algn="l">
              <a:lnSpc>
                <a:spcPct val="100000"/>
              </a:lnSpc>
              <a:spcBef>
                <a:spcPts val="320"/>
              </a:spcBef>
              <a:spcAft>
                <a:spcPts val="0"/>
              </a:spcAft>
              <a:buSzPts val="1600"/>
              <a:buNone/>
              <a:defRPr b="1" sz="1600"/>
            </a:lvl8pPr>
            <a:lvl9pPr indent="-228600" lvl="8" marL="4114800" rtl="0" algn="l">
              <a:lnSpc>
                <a:spcPct val="100000"/>
              </a:lnSpc>
              <a:spcBef>
                <a:spcPts val="320"/>
              </a:spcBef>
              <a:spcAft>
                <a:spcPts val="0"/>
              </a:spcAft>
              <a:buSzPts val="1600"/>
              <a:buNone/>
              <a:defRPr b="1" sz="1600"/>
            </a:lvl9pPr>
          </a:lstStyle>
          <a:p/>
        </p:txBody>
      </p:sp>
      <p:sp>
        <p:nvSpPr>
          <p:cNvPr id="836" name="Google Shape;836;p104"/>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480"/>
              </a:spcBef>
              <a:spcAft>
                <a:spcPts val="0"/>
              </a:spcAft>
              <a:buSzPts val="1800"/>
              <a:buChar char="■"/>
              <a:defRPr sz="2400"/>
            </a:lvl1pPr>
            <a:lvl2pPr indent="-330200" lvl="1" marL="914400" rtl="0" algn="l">
              <a:lnSpc>
                <a:spcPct val="100000"/>
              </a:lnSpc>
              <a:spcBef>
                <a:spcPts val="400"/>
              </a:spcBef>
              <a:spcAft>
                <a:spcPts val="0"/>
              </a:spcAft>
              <a:buSzPts val="1600"/>
              <a:buChar char="◻"/>
              <a:defRPr sz="2000"/>
            </a:lvl2pPr>
            <a:lvl3pPr indent="-302894" lvl="2" marL="1371600" rtl="0" algn="l">
              <a:lnSpc>
                <a:spcPct val="100000"/>
              </a:lnSpc>
              <a:spcBef>
                <a:spcPts val="360"/>
              </a:spcBef>
              <a:spcAft>
                <a:spcPts val="0"/>
              </a:spcAft>
              <a:buSzPts val="1170"/>
              <a:buChar char="■"/>
              <a:defRPr sz="1800"/>
            </a:lvl3pPr>
            <a:lvl4pPr indent="-299719" lvl="3" marL="1828800" rtl="0" algn="l">
              <a:lnSpc>
                <a:spcPct val="100000"/>
              </a:lnSpc>
              <a:spcBef>
                <a:spcPts val="320"/>
              </a:spcBef>
              <a:spcAft>
                <a:spcPts val="0"/>
              </a:spcAft>
              <a:buSzPts val="1120"/>
              <a:buChar char="◻"/>
              <a:defRPr sz="1600"/>
            </a:lvl4pPr>
            <a:lvl5pPr indent="-330200" lvl="4" marL="2286000" rtl="0" algn="l">
              <a:lnSpc>
                <a:spcPct val="100000"/>
              </a:lnSpc>
              <a:spcBef>
                <a:spcPts val="320"/>
              </a:spcBef>
              <a:spcAft>
                <a:spcPts val="0"/>
              </a:spcAft>
              <a:buSzPts val="1600"/>
              <a:buChar char="▪"/>
              <a:defRPr sz="1600"/>
            </a:lvl5pPr>
            <a:lvl6pPr indent="-330200" lvl="5" marL="2743200" rtl="0" algn="l">
              <a:lnSpc>
                <a:spcPct val="100000"/>
              </a:lnSpc>
              <a:spcBef>
                <a:spcPts val="320"/>
              </a:spcBef>
              <a:spcAft>
                <a:spcPts val="0"/>
              </a:spcAft>
              <a:buSzPts val="1600"/>
              <a:buChar char="▪"/>
              <a:defRPr sz="1600"/>
            </a:lvl6pPr>
            <a:lvl7pPr indent="-330200" lvl="6" marL="3200400" rtl="0" algn="l">
              <a:lnSpc>
                <a:spcPct val="100000"/>
              </a:lnSpc>
              <a:spcBef>
                <a:spcPts val="320"/>
              </a:spcBef>
              <a:spcAft>
                <a:spcPts val="0"/>
              </a:spcAft>
              <a:buSzPts val="1600"/>
              <a:buChar char="▪"/>
              <a:defRPr sz="1600"/>
            </a:lvl7pPr>
            <a:lvl8pPr indent="-330200" lvl="7" marL="3657600" rtl="0" algn="l">
              <a:lnSpc>
                <a:spcPct val="100000"/>
              </a:lnSpc>
              <a:spcBef>
                <a:spcPts val="320"/>
              </a:spcBef>
              <a:spcAft>
                <a:spcPts val="0"/>
              </a:spcAft>
              <a:buSzPts val="1600"/>
              <a:buChar char="▪"/>
              <a:defRPr sz="1600"/>
            </a:lvl8pPr>
            <a:lvl9pPr indent="-330200" lvl="8" marL="4114800" rtl="0" algn="l">
              <a:lnSpc>
                <a:spcPct val="100000"/>
              </a:lnSpc>
              <a:spcBef>
                <a:spcPts val="320"/>
              </a:spcBef>
              <a:spcAft>
                <a:spcPts val="0"/>
              </a:spcAft>
              <a:buSzPts val="1600"/>
              <a:buChar char="▪"/>
              <a:defRPr sz="1600"/>
            </a:lvl9pPr>
          </a:lstStyle>
          <a:p/>
        </p:txBody>
      </p:sp>
      <p:sp>
        <p:nvSpPr>
          <p:cNvPr id="837" name="Google Shape;837;p104"/>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480"/>
              </a:spcBef>
              <a:spcAft>
                <a:spcPts val="0"/>
              </a:spcAft>
              <a:buSzPts val="1800"/>
              <a:buNone/>
              <a:defRPr b="1" sz="2400"/>
            </a:lvl1pPr>
            <a:lvl2pPr indent="-228600" lvl="1" marL="914400" rtl="0" algn="l">
              <a:lnSpc>
                <a:spcPct val="100000"/>
              </a:lnSpc>
              <a:spcBef>
                <a:spcPts val="400"/>
              </a:spcBef>
              <a:spcAft>
                <a:spcPts val="0"/>
              </a:spcAft>
              <a:buSzPts val="1600"/>
              <a:buNone/>
              <a:defRPr b="1" sz="2000"/>
            </a:lvl2pPr>
            <a:lvl3pPr indent="-228600" lvl="2" marL="1371600" rtl="0" algn="l">
              <a:lnSpc>
                <a:spcPct val="100000"/>
              </a:lnSpc>
              <a:spcBef>
                <a:spcPts val="360"/>
              </a:spcBef>
              <a:spcAft>
                <a:spcPts val="0"/>
              </a:spcAft>
              <a:buSzPts val="1170"/>
              <a:buNone/>
              <a:defRPr b="1" sz="1800"/>
            </a:lvl3pPr>
            <a:lvl4pPr indent="-228600" lvl="3" marL="1828800" rtl="0" algn="l">
              <a:lnSpc>
                <a:spcPct val="100000"/>
              </a:lnSpc>
              <a:spcBef>
                <a:spcPts val="320"/>
              </a:spcBef>
              <a:spcAft>
                <a:spcPts val="0"/>
              </a:spcAft>
              <a:buSzPts val="1120"/>
              <a:buNone/>
              <a:defRPr b="1" sz="1600"/>
            </a:lvl4pPr>
            <a:lvl5pPr indent="-228600" lvl="4" marL="2286000" rtl="0" algn="l">
              <a:lnSpc>
                <a:spcPct val="100000"/>
              </a:lnSpc>
              <a:spcBef>
                <a:spcPts val="320"/>
              </a:spcBef>
              <a:spcAft>
                <a:spcPts val="0"/>
              </a:spcAft>
              <a:buSzPts val="1600"/>
              <a:buNone/>
              <a:defRPr b="1" sz="1600"/>
            </a:lvl5pPr>
            <a:lvl6pPr indent="-228600" lvl="5" marL="2743200" rtl="0" algn="l">
              <a:lnSpc>
                <a:spcPct val="100000"/>
              </a:lnSpc>
              <a:spcBef>
                <a:spcPts val="320"/>
              </a:spcBef>
              <a:spcAft>
                <a:spcPts val="0"/>
              </a:spcAft>
              <a:buSzPts val="1600"/>
              <a:buNone/>
              <a:defRPr b="1" sz="1600"/>
            </a:lvl6pPr>
            <a:lvl7pPr indent="-228600" lvl="6" marL="3200400" rtl="0" algn="l">
              <a:lnSpc>
                <a:spcPct val="100000"/>
              </a:lnSpc>
              <a:spcBef>
                <a:spcPts val="320"/>
              </a:spcBef>
              <a:spcAft>
                <a:spcPts val="0"/>
              </a:spcAft>
              <a:buSzPts val="1600"/>
              <a:buNone/>
              <a:defRPr b="1" sz="1600"/>
            </a:lvl7pPr>
            <a:lvl8pPr indent="-228600" lvl="7" marL="3657600" rtl="0" algn="l">
              <a:lnSpc>
                <a:spcPct val="100000"/>
              </a:lnSpc>
              <a:spcBef>
                <a:spcPts val="320"/>
              </a:spcBef>
              <a:spcAft>
                <a:spcPts val="0"/>
              </a:spcAft>
              <a:buSzPts val="1600"/>
              <a:buNone/>
              <a:defRPr b="1" sz="1600"/>
            </a:lvl8pPr>
            <a:lvl9pPr indent="-228600" lvl="8" marL="4114800" rtl="0" algn="l">
              <a:lnSpc>
                <a:spcPct val="100000"/>
              </a:lnSpc>
              <a:spcBef>
                <a:spcPts val="320"/>
              </a:spcBef>
              <a:spcAft>
                <a:spcPts val="0"/>
              </a:spcAft>
              <a:buSzPts val="1600"/>
              <a:buNone/>
              <a:defRPr b="1" sz="1600"/>
            </a:lvl9pPr>
          </a:lstStyle>
          <a:p/>
        </p:txBody>
      </p:sp>
      <p:sp>
        <p:nvSpPr>
          <p:cNvPr id="838" name="Google Shape;838;p104"/>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480"/>
              </a:spcBef>
              <a:spcAft>
                <a:spcPts val="0"/>
              </a:spcAft>
              <a:buSzPts val="1800"/>
              <a:buChar char="■"/>
              <a:defRPr sz="2400"/>
            </a:lvl1pPr>
            <a:lvl2pPr indent="-330200" lvl="1" marL="914400" rtl="0" algn="l">
              <a:lnSpc>
                <a:spcPct val="100000"/>
              </a:lnSpc>
              <a:spcBef>
                <a:spcPts val="400"/>
              </a:spcBef>
              <a:spcAft>
                <a:spcPts val="0"/>
              </a:spcAft>
              <a:buSzPts val="1600"/>
              <a:buChar char="◻"/>
              <a:defRPr sz="2000"/>
            </a:lvl2pPr>
            <a:lvl3pPr indent="-302894" lvl="2" marL="1371600" rtl="0" algn="l">
              <a:lnSpc>
                <a:spcPct val="100000"/>
              </a:lnSpc>
              <a:spcBef>
                <a:spcPts val="360"/>
              </a:spcBef>
              <a:spcAft>
                <a:spcPts val="0"/>
              </a:spcAft>
              <a:buSzPts val="1170"/>
              <a:buChar char="■"/>
              <a:defRPr sz="1800"/>
            </a:lvl3pPr>
            <a:lvl4pPr indent="-299719" lvl="3" marL="1828800" rtl="0" algn="l">
              <a:lnSpc>
                <a:spcPct val="100000"/>
              </a:lnSpc>
              <a:spcBef>
                <a:spcPts val="320"/>
              </a:spcBef>
              <a:spcAft>
                <a:spcPts val="0"/>
              </a:spcAft>
              <a:buSzPts val="1120"/>
              <a:buChar char="◻"/>
              <a:defRPr sz="1600"/>
            </a:lvl4pPr>
            <a:lvl5pPr indent="-330200" lvl="4" marL="2286000" rtl="0" algn="l">
              <a:lnSpc>
                <a:spcPct val="100000"/>
              </a:lnSpc>
              <a:spcBef>
                <a:spcPts val="320"/>
              </a:spcBef>
              <a:spcAft>
                <a:spcPts val="0"/>
              </a:spcAft>
              <a:buSzPts val="1600"/>
              <a:buChar char="▪"/>
              <a:defRPr sz="1600"/>
            </a:lvl5pPr>
            <a:lvl6pPr indent="-330200" lvl="5" marL="2743200" rtl="0" algn="l">
              <a:lnSpc>
                <a:spcPct val="100000"/>
              </a:lnSpc>
              <a:spcBef>
                <a:spcPts val="320"/>
              </a:spcBef>
              <a:spcAft>
                <a:spcPts val="0"/>
              </a:spcAft>
              <a:buSzPts val="1600"/>
              <a:buChar char="▪"/>
              <a:defRPr sz="1600"/>
            </a:lvl6pPr>
            <a:lvl7pPr indent="-330200" lvl="6" marL="3200400" rtl="0" algn="l">
              <a:lnSpc>
                <a:spcPct val="100000"/>
              </a:lnSpc>
              <a:spcBef>
                <a:spcPts val="320"/>
              </a:spcBef>
              <a:spcAft>
                <a:spcPts val="0"/>
              </a:spcAft>
              <a:buSzPts val="1600"/>
              <a:buChar char="▪"/>
              <a:defRPr sz="1600"/>
            </a:lvl7pPr>
            <a:lvl8pPr indent="-330200" lvl="7" marL="3657600" rtl="0" algn="l">
              <a:lnSpc>
                <a:spcPct val="100000"/>
              </a:lnSpc>
              <a:spcBef>
                <a:spcPts val="320"/>
              </a:spcBef>
              <a:spcAft>
                <a:spcPts val="0"/>
              </a:spcAft>
              <a:buSzPts val="1600"/>
              <a:buChar char="▪"/>
              <a:defRPr sz="1600"/>
            </a:lvl8pPr>
            <a:lvl9pPr indent="-330200" lvl="8" marL="4114800" rtl="0" algn="l">
              <a:lnSpc>
                <a:spcPct val="100000"/>
              </a:lnSpc>
              <a:spcBef>
                <a:spcPts val="320"/>
              </a:spcBef>
              <a:spcAft>
                <a:spcPts val="0"/>
              </a:spcAft>
              <a:buSzPts val="1600"/>
              <a:buChar char="▪"/>
              <a:defRPr sz="1600"/>
            </a:lvl9pPr>
          </a:lstStyle>
          <a:p/>
        </p:txBody>
      </p:sp>
      <p:sp>
        <p:nvSpPr>
          <p:cNvPr id="839" name="Google Shape;839;p1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40" name="Google Shape;840;p10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41" name="Google Shape;841;p10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842" name="Shape 842"/>
        <p:cNvGrpSpPr/>
        <p:nvPr/>
      </p:nvGrpSpPr>
      <p:grpSpPr>
        <a:xfrm>
          <a:off x="0" y="0"/>
          <a:ext cx="0" cy="0"/>
          <a:chOff x="0" y="0"/>
          <a:chExt cx="0" cy="0"/>
        </a:xfrm>
      </p:grpSpPr>
      <p:sp>
        <p:nvSpPr>
          <p:cNvPr id="843" name="Google Shape;843;p10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44" name="Google Shape;844;p105"/>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rtl="0" algn="l">
              <a:lnSpc>
                <a:spcPct val="100000"/>
              </a:lnSpc>
              <a:spcBef>
                <a:spcPts val="560"/>
              </a:spcBef>
              <a:spcAft>
                <a:spcPts val="0"/>
              </a:spcAft>
              <a:buSzPts val="2100"/>
              <a:buChar char="■"/>
              <a:defRPr sz="2800"/>
            </a:lvl1pPr>
            <a:lvl2pPr indent="-350519" lvl="1" marL="914400" rtl="0" algn="l">
              <a:lnSpc>
                <a:spcPct val="100000"/>
              </a:lnSpc>
              <a:spcBef>
                <a:spcPts val="480"/>
              </a:spcBef>
              <a:spcAft>
                <a:spcPts val="0"/>
              </a:spcAft>
              <a:buSzPts val="1920"/>
              <a:buChar char="◻"/>
              <a:defRPr sz="2400"/>
            </a:lvl2pPr>
            <a:lvl3pPr indent="-311150" lvl="2" marL="1371600" rtl="0" algn="l">
              <a:lnSpc>
                <a:spcPct val="100000"/>
              </a:lnSpc>
              <a:spcBef>
                <a:spcPts val="400"/>
              </a:spcBef>
              <a:spcAft>
                <a:spcPts val="0"/>
              </a:spcAft>
              <a:buSzPts val="1300"/>
              <a:buChar char="■"/>
              <a:defRPr sz="2000"/>
            </a:lvl3pPr>
            <a:lvl4pPr indent="-308610" lvl="3" marL="1828800" rtl="0" algn="l">
              <a:lnSpc>
                <a:spcPct val="100000"/>
              </a:lnSpc>
              <a:spcBef>
                <a:spcPts val="360"/>
              </a:spcBef>
              <a:spcAft>
                <a:spcPts val="0"/>
              </a:spcAft>
              <a:buSzPts val="1260"/>
              <a:buChar char="◻"/>
              <a:defRPr sz="1800"/>
            </a:lvl4pPr>
            <a:lvl5pPr indent="-342900" lvl="4" marL="2286000" rtl="0" algn="l">
              <a:lnSpc>
                <a:spcPct val="100000"/>
              </a:lnSpc>
              <a:spcBef>
                <a:spcPts val="360"/>
              </a:spcBef>
              <a:spcAft>
                <a:spcPts val="0"/>
              </a:spcAft>
              <a:buSzPts val="1800"/>
              <a:buChar char="▪"/>
              <a:defRPr sz="1800"/>
            </a:lvl5pPr>
            <a:lvl6pPr indent="-342900" lvl="5" marL="2743200" rtl="0" algn="l">
              <a:lnSpc>
                <a:spcPct val="100000"/>
              </a:lnSpc>
              <a:spcBef>
                <a:spcPts val="360"/>
              </a:spcBef>
              <a:spcAft>
                <a:spcPts val="0"/>
              </a:spcAft>
              <a:buSzPts val="1800"/>
              <a:buChar char="▪"/>
              <a:defRPr sz="1800"/>
            </a:lvl6pPr>
            <a:lvl7pPr indent="-342900" lvl="6" marL="3200400" rtl="0" algn="l">
              <a:lnSpc>
                <a:spcPct val="100000"/>
              </a:lnSpc>
              <a:spcBef>
                <a:spcPts val="360"/>
              </a:spcBef>
              <a:spcAft>
                <a:spcPts val="0"/>
              </a:spcAft>
              <a:buSzPts val="1800"/>
              <a:buChar char="▪"/>
              <a:defRPr sz="1800"/>
            </a:lvl7pPr>
            <a:lvl8pPr indent="-342900" lvl="7" marL="3657600" rtl="0" algn="l">
              <a:lnSpc>
                <a:spcPct val="100000"/>
              </a:lnSpc>
              <a:spcBef>
                <a:spcPts val="360"/>
              </a:spcBef>
              <a:spcAft>
                <a:spcPts val="0"/>
              </a:spcAft>
              <a:buSzPts val="1800"/>
              <a:buChar char="▪"/>
              <a:defRPr sz="1800"/>
            </a:lvl8pPr>
            <a:lvl9pPr indent="-342900" lvl="8" marL="4114800" rtl="0" algn="l">
              <a:lnSpc>
                <a:spcPct val="100000"/>
              </a:lnSpc>
              <a:spcBef>
                <a:spcPts val="360"/>
              </a:spcBef>
              <a:spcAft>
                <a:spcPts val="0"/>
              </a:spcAft>
              <a:buSzPts val="1800"/>
              <a:buChar char="▪"/>
              <a:defRPr sz="1800"/>
            </a:lvl9pPr>
          </a:lstStyle>
          <a:p/>
        </p:txBody>
      </p:sp>
      <p:sp>
        <p:nvSpPr>
          <p:cNvPr id="845" name="Google Shape;845;p105"/>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rtl="0" algn="l">
              <a:lnSpc>
                <a:spcPct val="100000"/>
              </a:lnSpc>
              <a:spcBef>
                <a:spcPts val="560"/>
              </a:spcBef>
              <a:spcAft>
                <a:spcPts val="0"/>
              </a:spcAft>
              <a:buSzPts val="2100"/>
              <a:buChar char="■"/>
              <a:defRPr sz="2800"/>
            </a:lvl1pPr>
            <a:lvl2pPr indent="-350519" lvl="1" marL="914400" rtl="0" algn="l">
              <a:lnSpc>
                <a:spcPct val="100000"/>
              </a:lnSpc>
              <a:spcBef>
                <a:spcPts val="480"/>
              </a:spcBef>
              <a:spcAft>
                <a:spcPts val="0"/>
              </a:spcAft>
              <a:buSzPts val="1920"/>
              <a:buChar char="◻"/>
              <a:defRPr sz="2400"/>
            </a:lvl2pPr>
            <a:lvl3pPr indent="-311150" lvl="2" marL="1371600" rtl="0" algn="l">
              <a:lnSpc>
                <a:spcPct val="100000"/>
              </a:lnSpc>
              <a:spcBef>
                <a:spcPts val="400"/>
              </a:spcBef>
              <a:spcAft>
                <a:spcPts val="0"/>
              </a:spcAft>
              <a:buSzPts val="1300"/>
              <a:buChar char="■"/>
              <a:defRPr sz="2000"/>
            </a:lvl3pPr>
            <a:lvl4pPr indent="-308610" lvl="3" marL="1828800" rtl="0" algn="l">
              <a:lnSpc>
                <a:spcPct val="100000"/>
              </a:lnSpc>
              <a:spcBef>
                <a:spcPts val="360"/>
              </a:spcBef>
              <a:spcAft>
                <a:spcPts val="0"/>
              </a:spcAft>
              <a:buSzPts val="1260"/>
              <a:buChar char="◻"/>
              <a:defRPr sz="1800"/>
            </a:lvl4pPr>
            <a:lvl5pPr indent="-342900" lvl="4" marL="2286000" rtl="0" algn="l">
              <a:lnSpc>
                <a:spcPct val="100000"/>
              </a:lnSpc>
              <a:spcBef>
                <a:spcPts val="360"/>
              </a:spcBef>
              <a:spcAft>
                <a:spcPts val="0"/>
              </a:spcAft>
              <a:buSzPts val="1800"/>
              <a:buChar char="▪"/>
              <a:defRPr sz="1800"/>
            </a:lvl5pPr>
            <a:lvl6pPr indent="-342900" lvl="5" marL="2743200" rtl="0" algn="l">
              <a:lnSpc>
                <a:spcPct val="100000"/>
              </a:lnSpc>
              <a:spcBef>
                <a:spcPts val="360"/>
              </a:spcBef>
              <a:spcAft>
                <a:spcPts val="0"/>
              </a:spcAft>
              <a:buSzPts val="1800"/>
              <a:buChar char="▪"/>
              <a:defRPr sz="1800"/>
            </a:lvl6pPr>
            <a:lvl7pPr indent="-342900" lvl="6" marL="3200400" rtl="0" algn="l">
              <a:lnSpc>
                <a:spcPct val="100000"/>
              </a:lnSpc>
              <a:spcBef>
                <a:spcPts val="360"/>
              </a:spcBef>
              <a:spcAft>
                <a:spcPts val="0"/>
              </a:spcAft>
              <a:buSzPts val="1800"/>
              <a:buChar char="▪"/>
              <a:defRPr sz="1800"/>
            </a:lvl7pPr>
            <a:lvl8pPr indent="-342900" lvl="7" marL="3657600" rtl="0" algn="l">
              <a:lnSpc>
                <a:spcPct val="100000"/>
              </a:lnSpc>
              <a:spcBef>
                <a:spcPts val="360"/>
              </a:spcBef>
              <a:spcAft>
                <a:spcPts val="0"/>
              </a:spcAft>
              <a:buSzPts val="1800"/>
              <a:buChar char="▪"/>
              <a:defRPr sz="1800"/>
            </a:lvl8pPr>
            <a:lvl9pPr indent="-342900" lvl="8" marL="4114800" rtl="0" algn="l">
              <a:lnSpc>
                <a:spcPct val="100000"/>
              </a:lnSpc>
              <a:spcBef>
                <a:spcPts val="360"/>
              </a:spcBef>
              <a:spcAft>
                <a:spcPts val="0"/>
              </a:spcAft>
              <a:buSzPts val="1800"/>
              <a:buChar char="▪"/>
              <a:defRPr sz="1800"/>
            </a:lvl9pPr>
          </a:lstStyle>
          <a:p/>
        </p:txBody>
      </p:sp>
      <p:sp>
        <p:nvSpPr>
          <p:cNvPr id="846" name="Google Shape;846;p1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47" name="Google Shape;847;p10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48" name="Google Shape;848;p10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849" name="Shape 849"/>
        <p:cNvGrpSpPr/>
        <p:nvPr/>
      </p:nvGrpSpPr>
      <p:grpSpPr>
        <a:xfrm>
          <a:off x="0" y="0"/>
          <a:ext cx="0" cy="0"/>
          <a:chOff x="0" y="0"/>
          <a:chExt cx="0" cy="0"/>
        </a:xfrm>
      </p:grpSpPr>
      <p:sp>
        <p:nvSpPr>
          <p:cNvPr id="850" name="Google Shape;850;p106"/>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b="1" sz="4000" cap="none"/>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51" name="Google Shape;851;p106"/>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400"/>
              </a:spcBef>
              <a:spcAft>
                <a:spcPts val="0"/>
              </a:spcAft>
              <a:buSzPts val="1500"/>
              <a:buNone/>
              <a:defRPr sz="2000"/>
            </a:lvl1pPr>
            <a:lvl2pPr indent="-228600" lvl="1" marL="914400" rtl="0" algn="l">
              <a:lnSpc>
                <a:spcPct val="100000"/>
              </a:lnSpc>
              <a:spcBef>
                <a:spcPts val="360"/>
              </a:spcBef>
              <a:spcAft>
                <a:spcPts val="0"/>
              </a:spcAft>
              <a:buSzPts val="1440"/>
              <a:buNone/>
              <a:defRPr sz="1800"/>
            </a:lvl2pPr>
            <a:lvl3pPr indent="-228600" lvl="2" marL="1371600" rtl="0" algn="l">
              <a:lnSpc>
                <a:spcPct val="100000"/>
              </a:lnSpc>
              <a:spcBef>
                <a:spcPts val="320"/>
              </a:spcBef>
              <a:spcAft>
                <a:spcPts val="0"/>
              </a:spcAft>
              <a:buSzPts val="1040"/>
              <a:buNone/>
              <a:defRPr sz="1600"/>
            </a:lvl3pPr>
            <a:lvl4pPr indent="-228600" lvl="3" marL="1828800" rtl="0" algn="l">
              <a:lnSpc>
                <a:spcPct val="100000"/>
              </a:lnSpc>
              <a:spcBef>
                <a:spcPts val="280"/>
              </a:spcBef>
              <a:spcAft>
                <a:spcPts val="0"/>
              </a:spcAft>
              <a:buSzPts val="980"/>
              <a:buNone/>
              <a:defRPr sz="1400"/>
            </a:lvl4pPr>
            <a:lvl5pPr indent="-228600" lvl="4" marL="2286000" rtl="0" algn="l">
              <a:lnSpc>
                <a:spcPct val="100000"/>
              </a:lnSpc>
              <a:spcBef>
                <a:spcPts val="280"/>
              </a:spcBef>
              <a:spcAft>
                <a:spcPts val="0"/>
              </a:spcAft>
              <a:buSzPts val="1400"/>
              <a:buNone/>
              <a:defRPr sz="1400"/>
            </a:lvl5pPr>
            <a:lvl6pPr indent="-228600" lvl="5" marL="2743200" rtl="0" algn="l">
              <a:lnSpc>
                <a:spcPct val="100000"/>
              </a:lnSpc>
              <a:spcBef>
                <a:spcPts val="280"/>
              </a:spcBef>
              <a:spcAft>
                <a:spcPts val="0"/>
              </a:spcAft>
              <a:buSzPts val="1400"/>
              <a:buNone/>
              <a:defRPr sz="1400"/>
            </a:lvl6pPr>
            <a:lvl7pPr indent="-228600" lvl="6" marL="3200400" rtl="0" algn="l">
              <a:lnSpc>
                <a:spcPct val="100000"/>
              </a:lnSpc>
              <a:spcBef>
                <a:spcPts val="280"/>
              </a:spcBef>
              <a:spcAft>
                <a:spcPts val="0"/>
              </a:spcAft>
              <a:buSzPts val="1400"/>
              <a:buNone/>
              <a:defRPr sz="1400"/>
            </a:lvl7pPr>
            <a:lvl8pPr indent="-228600" lvl="7" marL="3657600" rtl="0" algn="l">
              <a:lnSpc>
                <a:spcPct val="100000"/>
              </a:lnSpc>
              <a:spcBef>
                <a:spcPts val="280"/>
              </a:spcBef>
              <a:spcAft>
                <a:spcPts val="0"/>
              </a:spcAft>
              <a:buSzPts val="1400"/>
              <a:buNone/>
              <a:defRPr sz="1400"/>
            </a:lvl8pPr>
            <a:lvl9pPr indent="-228600" lvl="8" marL="4114800" rtl="0" algn="l">
              <a:lnSpc>
                <a:spcPct val="100000"/>
              </a:lnSpc>
              <a:spcBef>
                <a:spcPts val="280"/>
              </a:spcBef>
              <a:spcAft>
                <a:spcPts val="0"/>
              </a:spcAft>
              <a:buSzPts val="1400"/>
              <a:buNone/>
              <a:defRPr sz="1400"/>
            </a:lvl9pPr>
          </a:lstStyle>
          <a:p/>
        </p:txBody>
      </p:sp>
      <p:sp>
        <p:nvSpPr>
          <p:cNvPr id="852" name="Google Shape;852;p1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SzPts val="1400"/>
              <a:buNone/>
              <a:defRPr sz="1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53" name="Google Shape;853;p10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54" name="Google Shape;854;p106"/>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6.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83.xml"/><Relationship Id="rId10" Type="http://schemas.openxmlformats.org/officeDocument/2006/relationships/slideLayout" Target="../slideLayouts/slideLayout82.xml"/><Relationship Id="rId13" Type="http://schemas.openxmlformats.org/officeDocument/2006/relationships/theme" Target="../theme/theme1.xml"/><Relationship Id="rId12" Type="http://schemas.openxmlformats.org/officeDocument/2006/relationships/slideLayout" Target="../slideLayouts/slideLayout84.xml"/><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95.xml"/><Relationship Id="rId10" Type="http://schemas.openxmlformats.org/officeDocument/2006/relationships/slideLayout" Target="../slideLayouts/slideLayout94.xml"/><Relationship Id="rId12" Type="http://schemas.openxmlformats.org/officeDocument/2006/relationships/theme" Target="../theme/theme10.xml"/><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9" Type="http://schemas.openxmlformats.org/officeDocument/2006/relationships/slideLayout" Target="../slideLayouts/slideLayout93.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4.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9.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theme" Target="../theme/theme5.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theme" Target="../theme/theme2.xml"/><Relationship Id="rId12" Type="http://schemas.openxmlformats.org/officeDocument/2006/relationships/slideLayout" Target="../slideLayouts/slideLayout48.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theme" Target="../theme/theme3.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60.xml"/><Relationship Id="rId10" Type="http://schemas.openxmlformats.org/officeDocument/2006/relationships/slideLayout" Target="../slideLayouts/slideLayout59.xml"/><Relationship Id="rId12" Type="http://schemas.openxmlformats.org/officeDocument/2006/relationships/theme" Target="../theme/theme11.xml"/><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theme" Target="../theme/theme12.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72.xml"/><Relationship Id="rId10" Type="http://schemas.openxmlformats.org/officeDocument/2006/relationships/slideLayout" Target="../slideLayouts/slideLayout71.xml"/><Relationship Id="rId12" Type="http://schemas.openxmlformats.org/officeDocument/2006/relationships/theme" Target="../theme/theme8.xml"/><Relationship Id="rId1" Type="http://schemas.openxmlformats.org/officeDocument/2006/relationships/slideLayout" Target="../slideLayouts/slideLayout62.xml"/><Relationship Id="rId2" Type="http://schemas.openxmlformats.org/officeDocument/2006/relationships/slideLayout" Target="../slideLayouts/slideLayout63.xml"/><Relationship Id="rId3" Type="http://schemas.openxmlformats.org/officeDocument/2006/relationships/slideLayout" Target="../slideLayouts/slideLayout64.xml"/><Relationship Id="rId4" Type="http://schemas.openxmlformats.org/officeDocument/2006/relationships/slideLayout" Target="../slideLayouts/slideLayout65.xml"/><Relationship Id="rId9" Type="http://schemas.openxmlformats.org/officeDocument/2006/relationships/slideLayout" Target="../slideLayouts/slideLayout70.xml"/><Relationship Id="rId5" Type="http://schemas.openxmlformats.org/officeDocument/2006/relationships/slideLayout" Target="../slideLayouts/slideLayout66.xml"/><Relationship Id="rId6" Type="http://schemas.openxmlformats.org/officeDocument/2006/relationships/slideLayout" Target="../slideLayouts/slideLayout67.xml"/><Relationship Id="rId7" Type="http://schemas.openxmlformats.org/officeDocument/2006/relationships/slideLayout" Target="../slideLayouts/slideLayout68.xml"/><Relationship Id="rId8"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1"/>
          <p:cNvGrpSpPr/>
          <p:nvPr/>
        </p:nvGrpSpPr>
        <p:grpSpPr>
          <a:xfrm>
            <a:off x="0" y="0"/>
            <a:ext cx="9144000" cy="6858000"/>
            <a:chOff x="0" y="0"/>
            <a:chExt cx="5760" cy="4320"/>
          </a:xfrm>
        </p:grpSpPr>
        <p:sp>
          <p:nvSpPr>
            <p:cNvPr id="11" name="Google Shape;11;p1"/>
            <p:cNvSpPr txBox="1"/>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2" name="Google Shape;12;p1"/>
            <p:cNvSpPr txBox="1"/>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13" name="Google Shape;13;p1"/>
            <p:cNvGrpSpPr/>
            <p:nvPr/>
          </p:nvGrpSpPr>
          <p:grpSpPr>
            <a:xfrm>
              <a:off x="0" y="672"/>
              <a:ext cx="1806" cy="1989"/>
              <a:chOff x="0" y="672"/>
              <a:chExt cx="1806" cy="1989"/>
            </a:xfrm>
          </p:grpSpPr>
          <p:sp>
            <p:nvSpPr>
              <p:cNvPr id="14" name="Google Shape;14;p1"/>
              <p:cNvSpPr txBox="1"/>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5" name="Google Shape;15;p1"/>
              <p:cNvSpPr txBox="1"/>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6" name="Google Shape;16;p1"/>
              <p:cNvSpPr txBox="1"/>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7" name="Google Shape;17;p1"/>
              <p:cNvSpPr txBox="1"/>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8" name="Google Shape;18;p1"/>
              <p:cNvSpPr txBox="1"/>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9" name="Google Shape;19;p1"/>
              <p:cNvSpPr txBox="1"/>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0" name="Google Shape;20;p1"/>
              <p:cNvSpPr txBox="1"/>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1" name="Google Shape;21;p1"/>
              <p:cNvSpPr txBox="1"/>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2" name="Google Shape;22;p1"/>
              <p:cNvSpPr txBox="1"/>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3" name="Google Shape;23;p1"/>
              <p:cNvSpPr txBox="1"/>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24" name="Google Shape;24;p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25" name="Google Shape;25;p1"/>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26" name="Google Shape;26;p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27" name="Google Shape;27;p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28" name="Google Shape;28;p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3" name="Shape 663"/>
        <p:cNvGrpSpPr/>
        <p:nvPr/>
      </p:nvGrpSpPr>
      <p:grpSpPr>
        <a:xfrm>
          <a:off x="0" y="0"/>
          <a:ext cx="0" cy="0"/>
          <a:chOff x="0" y="0"/>
          <a:chExt cx="0" cy="0"/>
        </a:xfrm>
      </p:grpSpPr>
      <p:sp>
        <p:nvSpPr>
          <p:cNvPr id="664" name="Google Shape;664;p8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5" name="Google Shape;665;p8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grpSp>
        <p:nvGrpSpPr>
          <p:cNvPr id="666" name="Google Shape;666;p82"/>
          <p:cNvGrpSpPr/>
          <p:nvPr/>
        </p:nvGrpSpPr>
        <p:grpSpPr>
          <a:xfrm>
            <a:off x="0" y="0"/>
            <a:ext cx="8985250" cy="611188"/>
            <a:chOff x="0" y="0"/>
            <a:chExt cx="5660" cy="385"/>
          </a:xfrm>
        </p:grpSpPr>
        <p:sp>
          <p:nvSpPr>
            <p:cNvPr id="667" name="Google Shape;667;p82"/>
            <p:cNvSpPr/>
            <p:nvPr/>
          </p:nvSpPr>
          <p:spPr>
            <a:xfrm>
              <a:off x="0" y="0"/>
              <a:ext cx="300" cy="3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68" name="Google Shape;668;p82"/>
            <p:cNvSpPr/>
            <p:nvPr/>
          </p:nvSpPr>
          <p:spPr>
            <a:xfrm>
              <a:off x="260" y="85"/>
              <a:ext cx="5400" cy="300"/>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69" name="Google Shape;669;p82"/>
            <p:cNvSpPr/>
            <p:nvPr/>
          </p:nvSpPr>
          <p:spPr>
            <a:xfrm>
              <a:off x="258" y="85"/>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670" name="Google Shape;670;p82"/>
            <p:cNvSpPr/>
            <p:nvPr/>
          </p:nvSpPr>
          <p:spPr>
            <a:xfrm>
              <a:off x="345" y="0"/>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671" name="Google Shape;671;p82"/>
            <p:cNvSpPr/>
            <p:nvPr/>
          </p:nvSpPr>
          <p:spPr>
            <a:xfrm>
              <a:off x="345" y="85"/>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672" name="Google Shape;672;p82"/>
            <p:cNvSpPr/>
            <p:nvPr/>
          </p:nvSpPr>
          <p:spPr>
            <a:xfrm>
              <a:off x="173" y="173"/>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673" name="Google Shape;673;p82"/>
            <p:cNvSpPr/>
            <p:nvPr/>
          </p:nvSpPr>
          <p:spPr>
            <a:xfrm>
              <a:off x="83" y="86"/>
              <a:ext cx="0" cy="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74" name="Google Shape;674;p82"/>
            <p:cNvSpPr/>
            <p:nvPr/>
          </p:nvSpPr>
          <p:spPr>
            <a:xfrm>
              <a:off x="258" y="171"/>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675" name="Google Shape;675;p82"/>
            <p:cNvSpPr/>
            <p:nvPr/>
          </p:nvSpPr>
          <p:spPr>
            <a:xfrm>
              <a:off x="173" y="258"/>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grpSp>
      <p:sp>
        <p:nvSpPr>
          <p:cNvPr id="676" name="Google Shape;676;p8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677" name="Google Shape;677;p82"/>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678" name="Google Shape;678;p82"/>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9" name="Shape 769"/>
        <p:cNvGrpSpPr/>
        <p:nvPr/>
      </p:nvGrpSpPr>
      <p:grpSpPr>
        <a:xfrm>
          <a:off x="0" y="0"/>
          <a:ext cx="0" cy="0"/>
          <a:chOff x="0" y="0"/>
          <a:chExt cx="0" cy="0"/>
        </a:xfrm>
      </p:grpSpPr>
      <p:sp>
        <p:nvSpPr>
          <p:cNvPr id="770" name="Google Shape;770;p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771" name="Google Shape;771;p9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grpSp>
        <p:nvGrpSpPr>
          <p:cNvPr id="772" name="Google Shape;772;p95"/>
          <p:cNvGrpSpPr/>
          <p:nvPr/>
        </p:nvGrpSpPr>
        <p:grpSpPr>
          <a:xfrm>
            <a:off x="0" y="0"/>
            <a:ext cx="8985250" cy="611188"/>
            <a:chOff x="0" y="0"/>
            <a:chExt cx="5660" cy="385"/>
          </a:xfrm>
        </p:grpSpPr>
        <p:sp>
          <p:nvSpPr>
            <p:cNvPr id="773" name="Google Shape;773;p95"/>
            <p:cNvSpPr txBox="1"/>
            <p:nvPr/>
          </p:nvSpPr>
          <p:spPr>
            <a:xfrm>
              <a:off x="0" y="0"/>
              <a:ext cx="300" cy="3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74" name="Google Shape;774;p95"/>
            <p:cNvSpPr txBox="1"/>
            <p:nvPr/>
          </p:nvSpPr>
          <p:spPr>
            <a:xfrm>
              <a:off x="260" y="85"/>
              <a:ext cx="5400" cy="300"/>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75" name="Google Shape;775;p95"/>
            <p:cNvSpPr txBox="1"/>
            <p:nvPr/>
          </p:nvSpPr>
          <p:spPr>
            <a:xfrm>
              <a:off x="258" y="85"/>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76" name="Google Shape;776;p95"/>
            <p:cNvSpPr txBox="1"/>
            <p:nvPr/>
          </p:nvSpPr>
          <p:spPr>
            <a:xfrm>
              <a:off x="345" y="0"/>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77" name="Google Shape;777;p95"/>
            <p:cNvSpPr txBox="1"/>
            <p:nvPr/>
          </p:nvSpPr>
          <p:spPr>
            <a:xfrm>
              <a:off x="345" y="85"/>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78" name="Google Shape;778;p95"/>
            <p:cNvSpPr txBox="1"/>
            <p:nvPr/>
          </p:nvSpPr>
          <p:spPr>
            <a:xfrm>
              <a:off x="173" y="173"/>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79" name="Google Shape;779;p95"/>
            <p:cNvSpPr txBox="1"/>
            <p:nvPr/>
          </p:nvSpPr>
          <p:spPr>
            <a:xfrm>
              <a:off x="83" y="86"/>
              <a:ext cx="0" cy="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80" name="Google Shape;780;p95"/>
            <p:cNvSpPr txBox="1"/>
            <p:nvPr/>
          </p:nvSpPr>
          <p:spPr>
            <a:xfrm>
              <a:off x="258" y="171"/>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81" name="Google Shape;781;p95"/>
            <p:cNvSpPr txBox="1"/>
            <p:nvPr/>
          </p:nvSpPr>
          <p:spPr>
            <a:xfrm>
              <a:off x="173" y="258"/>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782" name="Google Shape;782;p9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783" name="Google Shape;783;p95"/>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84" name="Google Shape;784;p9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 name="Shape 35"/>
        <p:cNvGrpSpPr/>
        <p:nvPr/>
      </p:nvGrpSpPr>
      <p:grpSpPr>
        <a:xfrm>
          <a:off x="0" y="0"/>
          <a:ext cx="0" cy="0"/>
          <a:chOff x="0" y="0"/>
          <a:chExt cx="0" cy="0"/>
        </a:xfrm>
      </p:grpSpPr>
      <p:sp>
        <p:nvSpPr>
          <p:cNvPr id="36" name="Google Shape;36;p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7" name="Google Shape;37;p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grpSp>
        <p:nvGrpSpPr>
          <p:cNvPr id="38" name="Google Shape;38;p3"/>
          <p:cNvGrpSpPr/>
          <p:nvPr/>
        </p:nvGrpSpPr>
        <p:grpSpPr>
          <a:xfrm>
            <a:off x="0" y="0"/>
            <a:ext cx="8985250" cy="611188"/>
            <a:chOff x="0" y="0"/>
            <a:chExt cx="5660" cy="385"/>
          </a:xfrm>
        </p:grpSpPr>
        <p:sp>
          <p:nvSpPr>
            <p:cNvPr id="39" name="Google Shape;39;p3"/>
            <p:cNvSpPr txBox="1"/>
            <p:nvPr/>
          </p:nvSpPr>
          <p:spPr>
            <a:xfrm>
              <a:off x="0" y="0"/>
              <a:ext cx="300" cy="3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0" name="Google Shape;40;p3"/>
            <p:cNvSpPr txBox="1"/>
            <p:nvPr/>
          </p:nvSpPr>
          <p:spPr>
            <a:xfrm>
              <a:off x="260" y="85"/>
              <a:ext cx="5400" cy="300"/>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1" name="Google Shape;41;p3"/>
            <p:cNvSpPr txBox="1"/>
            <p:nvPr/>
          </p:nvSpPr>
          <p:spPr>
            <a:xfrm>
              <a:off x="258" y="85"/>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2" name="Google Shape;42;p3"/>
            <p:cNvSpPr txBox="1"/>
            <p:nvPr/>
          </p:nvSpPr>
          <p:spPr>
            <a:xfrm>
              <a:off x="345" y="0"/>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 name="Google Shape;43;p3"/>
            <p:cNvSpPr txBox="1"/>
            <p:nvPr/>
          </p:nvSpPr>
          <p:spPr>
            <a:xfrm>
              <a:off x="345" y="85"/>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4" name="Google Shape;44;p3"/>
            <p:cNvSpPr txBox="1"/>
            <p:nvPr/>
          </p:nvSpPr>
          <p:spPr>
            <a:xfrm>
              <a:off x="173" y="173"/>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5" name="Google Shape;45;p3"/>
            <p:cNvSpPr txBox="1"/>
            <p:nvPr/>
          </p:nvSpPr>
          <p:spPr>
            <a:xfrm>
              <a:off x="83" y="86"/>
              <a:ext cx="0" cy="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6" name="Google Shape;46;p3"/>
            <p:cNvSpPr txBox="1"/>
            <p:nvPr/>
          </p:nvSpPr>
          <p:spPr>
            <a:xfrm>
              <a:off x="258" y="171"/>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7" name="Google Shape;47;p3"/>
            <p:cNvSpPr txBox="1"/>
            <p:nvPr/>
          </p:nvSpPr>
          <p:spPr>
            <a:xfrm>
              <a:off x="173" y="258"/>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48" name="Google Shape;48;p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49" name="Google Shape;49;p3"/>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50" name="Google Shape;50;p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 name="Shape 121"/>
        <p:cNvGrpSpPr/>
        <p:nvPr/>
      </p:nvGrpSpPr>
      <p:grpSpPr>
        <a:xfrm>
          <a:off x="0" y="0"/>
          <a:ext cx="0" cy="0"/>
          <a:chOff x="0" y="0"/>
          <a:chExt cx="0" cy="0"/>
        </a:xfrm>
      </p:grpSpPr>
      <p:sp>
        <p:nvSpPr>
          <p:cNvPr id="122" name="Google Shape;122;p1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3" name="Google Shape;123;p1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grpSp>
        <p:nvGrpSpPr>
          <p:cNvPr id="124" name="Google Shape;124;p15"/>
          <p:cNvGrpSpPr/>
          <p:nvPr/>
        </p:nvGrpSpPr>
        <p:grpSpPr>
          <a:xfrm>
            <a:off x="0" y="0"/>
            <a:ext cx="9144000" cy="546100"/>
            <a:chOff x="0" y="0"/>
            <a:chExt cx="5760" cy="344"/>
          </a:xfrm>
        </p:grpSpPr>
        <p:sp>
          <p:nvSpPr>
            <p:cNvPr id="125" name="Google Shape;125;p15"/>
            <p:cNvSpPr/>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6" name="Google Shape;126;p15"/>
            <p:cNvSpPr/>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7" name="Google Shape;127;p15"/>
            <p:cNvSpPr/>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128" name="Google Shape;128;p15"/>
            <p:cNvSpPr/>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129" name="Google Shape;129;p15"/>
            <p:cNvSpPr/>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130" name="Google Shape;130;p15"/>
            <p:cNvSpPr/>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131" name="Google Shape;131;p15"/>
            <p:cNvSpPr/>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2" name="Google Shape;132;p15"/>
            <p:cNvSpPr/>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133" name="Google Shape;133;p15"/>
            <p:cNvSpPr/>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grpSp>
      <p:sp>
        <p:nvSpPr>
          <p:cNvPr id="134" name="Google Shape;134;p1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135" name="Google Shape;135;p15"/>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136" name="Google Shape;136;p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sp>
        <p:nvSpPr>
          <p:cNvPr id="228" name="Google Shape;228;p2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9" name="Google Shape;229;p2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grpSp>
        <p:nvGrpSpPr>
          <p:cNvPr id="230" name="Google Shape;230;p28"/>
          <p:cNvGrpSpPr/>
          <p:nvPr/>
        </p:nvGrpSpPr>
        <p:grpSpPr>
          <a:xfrm>
            <a:off x="0" y="0"/>
            <a:ext cx="9144000" cy="546100"/>
            <a:chOff x="0" y="0"/>
            <a:chExt cx="5760" cy="344"/>
          </a:xfrm>
        </p:grpSpPr>
        <p:sp>
          <p:nvSpPr>
            <p:cNvPr id="231" name="Google Shape;231;p28"/>
            <p:cNvSpPr/>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2" name="Google Shape;232;p28"/>
            <p:cNvSpPr/>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3" name="Google Shape;233;p28"/>
            <p:cNvSpPr/>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234" name="Google Shape;234;p28"/>
            <p:cNvSpPr/>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235" name="Google Shape;235;p28"/>
            <p:cNvSpPr/>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236" name="Google Shape;236;p28"/>
            <p:cNvSpPr/>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237" name="Google Shape;237;p28"/>
            <p:cNvSpPr/>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8" name="Google Shape;238;p28"/>
            <p:cNvSpPr/>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239" name="Google Shape;239;p28"/>
            <p:cNvSpPr/>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grpSp>
      <p:sp>
        <p:nvSpPr>
          <p:cNvPr id="240" name="Google Shape;240;p2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241" name="Google Shape;241;p28"/>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242" name="Google Shape;242;p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3" name="Shape 333"/>
        <p:cNvGrpSpPr/>
        <p:nvPr/>
      </p:nvGrpSpPr>
      <p:grpSpPr>
        <a:xfrm>
          <a:off x="0" y="0"/>
          <a:ext cx="0" cy="0"/>
          <a:chOff x="0" y="0"/>
          <a:chExt cx="0" cy="0"/>
        </a:xfrm>
      </p:grpSpPr>
      <p:sp>
        <p:nvSpPr>
          <p:cNvPr id="334" name="Google Shape;334;p4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5" name="Google Shape;335;p4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grpSp>
        <p:nvGrpSpPr>
          <p:cNvPr id="336" name="Google Shape;336;p41"/>
          <p:cNvGrpSpPr/>
          <p:nvPr/>
        </p:nvGrpSpPr>
        <p:grpSpPr>
          <a:xfrm>
            <a:off x="0" y="0"/>
            <a:ext cx="9144000" cy="546100"/>
            <a:chOff x="0" y="0"/>
            <a:chExt cx="5760" cy="344"/>
          </a:xfrm>
        </p:grpSpPr>
        <p:sp>
          <p:nvSpPr>
            <p:cNvPr id="337" name="Google Shape;337;p41"/>
            <p:cNvSpPr/>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8" name="Google Shape;338;p41"/>
            <p:cNvSpPr/>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39" name="Google Shape;339;p41"/>
            <p:cNvSpPr/>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340" name="Google Shape;340;p41"/>
            <p:cNvSpPr/>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341" name="Google Shape;341;p41"/>
            <p:cNvSpPr/>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342" name="Google Shape;342;p41"/>
            <p:cNvSpPr/>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343" name="Google Shape;343;p41"/>
            <p:cNvSpPr/>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344" name="Google Shape;344;p41"/>
            <p:cNvSpPr/>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345" name="Google Shape;345;p41"/>
            <p:cNvSpPr/>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grpSp>
      <p:sp>
        <p:nvSpPr>
          <p:cNvPr id="346" name="Google Shape;346;p4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347" name="Google Shape;347;p41"/>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348" name="Google Shape;348;p4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9" name="Shape 439"/>
        <p:cNvGrpSpPr/>
        <p:nvPr/>
      </p:nvGrpSpPr>
      <p:grpSpPr>
        <a:xfrm>
          <a:off x="0" y="0"/>
          <a:ext cx="0" cy="0"/>
          <a:chOff x="0" y="0"/>
          <a:chExt cx="0" cy="0"/>
        </a:xfrm>
      </p:grpSpPr>
      <p:grpSp>
        <p:nvGrpSpPr>
          <p:cNvPr id="440" name="Google Shape;440;p54"/>
          <p:cNvGrpSpPr/>
          <p:nvPr/>
        </p:nvGrpSpPr>
        <p:grpSpPr>
          <a:xfrm>
            <a:off x="0" y="0"/>
            <a:ext cx="9336088" cy="6667500"/>
            <a:chOff x="0" y="0"/>
            <a:chExt cx="5881" cy="4200"/>
          </a:xfrm>
        </p:grpSpPr>
        <p:sp>
          <p:nvSpPr>
            <p:cNvPr id="441" name="Google Shape;441;p54"/>
            <p:cNvSpPr txBox="1"/>
            <p:nvPr/>
          </p:nvSpPr>
          <p:spPr>
            <a:xfrm>
              <a:off x="0" y="0"/>
              <a:ext cx="2100" cy="42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42" name="Google Shape;442;p54"/>
            <p:cNvSpPr txBox="1"/>
            <p:nvPr/>
          </p:nvSpPr>
          <p:spPr>
            <a:xfrm>
              <a:off x="1081" y="1065"/>
              <a:ext cx="48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443" name="Google Shape;443;p54"/>
            <p:cNvGrpSpPr/>
            <p:nvPr/>
          </p:nvGrpSpPr>
          <p:grpSpPr>
            <a:xfrm>
              <a:off x="0" y="672"/>
              <a:ext cx="1737" cy="1885"/>
              <a:chOff x="0" y="672"/>
              <a:chExt cx="1737" cy="1885"/>
            </a:xfrm>
          </p:grpSpPr>
          <p:sp>
            <p:nvSpPr>
              <p:cNvPr id="444" name="Google Shape;444;p54"/>
              <p:cNvSpPr txBox="1"/>
              <p:nvPr/>
            </p:nvSpPr>
            <p:spPr>
              <a:xfrm>
                <a:off x="361" y="2257"/>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45" name="Google Shape;445;p54"/>
              <p:cNvSpPr txBox="1"/>
              <p:nvPr/>
            </p:nvSpPr>
            <p:spPr>
              <a:xfrm>
                <a:off x="1081" y="1065"/>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46" name="Google Shape;446;p54"/>
              <p:cNvSpPr txBox="1"/>
              <p:nvPr/>
            </p:nvSpPr>
            <p:spPr>
              <a:xfrm>
                <a:off x="1437" y="672"/>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47" name="Google Shape;447;p54"/>
              <p:cNvSpPr txBox="1"/>
              <p:nvPr/>
            </p:nvSpPr>
            <p:spPr>
              <a:xfrm>
                <a:off x="719" y="2257"/>
                <a:ext cx="300" cy="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48" name="Google Shape;448;p54"/>
              <p:cNvSpPr txBox="1"/>
              <p:nvPr/>
            </p:nvSpPr>
            <p:spPr>
              <a:xfrm>
                <a:off x="1437" y="1065"/>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49" name="Google Shape;449;p54"/>
              <p:cNvSpPr txBox="1"/>
              <p:nvPr/>
            </p:nvSpPr>
            <p:spPr>
              <a:xfrm>
                <a:off x="719" y="1464"/>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50" name="Google Shape;450;p54"/>
              <p:cNvSpPr txBox="1"/>
              <p:nvPr/>
            </p:nvSpPr>
            <p:spPr>
              <a:xfrm>
                <a:off x="0" y="1464"/>
                <a:ext cx="300" cy="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51" name="Google Shape;451;p54"/>
              <p:cNvSpPr txBox="1"/>
              <p:nvPr/>
            </p:nvSpPr>
            <p:spPr>
              <a:xfrm>
                <a:off x="1081" y="1464"/>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52" name="Google Shape;452;p54"/>
              <p:cNvSpPr txBox="1"/>
              <p:nvPr/>
            </p:nvSpPr>
            <p:spPr>
              <a:xfrm>
                <a:off x="361" y="1857"/>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53" name="Google Shape;453;p54"/>
              <p:cNvSpPr txBox="1"/>
              <p:nvPr/>
            </p:nvSpPr>
            <p:spPr>
              <a:xfrm>
                <a:off x="719" y="1857"/>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454" name="Google Shape;454;p5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455" name="Google Shape;455;p54"/>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456" name="Google Shape;456;p5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457" name="Google Shape;457;p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458" name="Google Shape;458;p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5" name="Shape 465"/>
        <p:cNvGrpSpPr/>
        <p:nvPr/>
      </p:nvGrpSpPr>
      <p:grpSpPr>
        <a:xfrm>
          <a:off x="0" y="0"/>
          <a:ext cx="0" cy="0"/>
          <a:chOff x="0" y="0"/>
          <a:chExt cx="0" cy="0"/>
        </a:xfrm>
      </p:grpSpPr>
      <p:sp>
        <p:nvSpPr>
          <p:cNvPr id="466" name="Google Shape;466;p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467" name="Google Shape;467;p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grpSp>
        <p:nvGrpSpPr>
          <p:cNvPr id="468" name="Google Shape;468;p56"/>
          <p:cNvGrpSpPr/>
          <p:nvPr/>
        </p:nvGrpSpPr>
        <p:grpSpPr>
          <a:xfrm>
            <a:off x="0" y="0"/>
            <a:ext cx="9144000" cy="546100"/>
            <a:chOff x="0" y="0"/>
            <a:chExt cx="5760" cy="344"/>
          </a:xfrm>
        </p:grpSpPr>
        <p:sp>
          <p:nvSpPr>
            <p:cNvPr id="469" name="Google Shape;469;p56"/>
            <p:cNvSpPr txBox="1"/>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70" name="Google Shape;470;p56"/>
            <p:cNvSpPr txBox="1"/>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71" name="Google Shape;471;p56"/>
            <p:cNvSpPr txBox="1"/>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72" name="Google Shape;472;p56"/>
            <p:cNvSpPr txBox="1"/>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73" name="Google Shape;473;p56"/>
            <p:cNvSpPr txBox="1"/>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74" name="Google Shape;474;p56"/>
            <p:cNvSpPr txBox="1"/>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75" name="Google Shape;475;p56"/>
            <p:cNvSpPr txBox="1"/>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76" name="Google Shape;476;p56"/>
            <p:cNvSpPr txBox="1"/>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77" name="Google Shape;477;p56"/>
            <p:cNvSpPr txBox="1"/>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478" name="Google Shape;478;p5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479" name="Google Shape;479;p56"/>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480" name="Google Shape;480;p5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1" name="Shape 551"/>
        <p:cNvGrpSpPr/>
        <p:nvPr/>
      </p:nvGrpSpPr>
      <p:grpSpPr>
        <a:xfrm>
          <a:off x="0" y="0"/>
          <a:ext cx="0" cy="0"/>
          <a:chOff x="0" y="0"/>
          <a:chExt cx="0" cy="0"/>
        </a:xfrm>
      </p:grpSpPr>
      <p:grpSp>
        <p:nvGrpSpPr>
          <p:cNvPr id="552" name="Google Shape;552;p68"/>
          <p:cNvGrpSpPr/>
          <p:nvPr/>
        </p:nvGrpSpPr>
        <p:grpSpPr>
          <a:xfrm>
            <a:off x="0" y="0"/>
            <a:ext cx="9144087" cy="6858000"/>
            <a:chOff x="0" y="0"/>
            <a:chExt cx="9144087" cy="6858000"/>
          </a:xfrm>
        </p:grpSpPr>
        <p:sp>
          <p:nvSpPr>
            <p:cNvPr id="553" name="Google Shape;553;p68"/>
            <p:cNvSpPr txBox="1"/>
            <p:nvPr/>
          </p:nvSpPr>
          <p:spPr>
            <a:xfrm>
              <a:off x="0" y="0"/>
              <a:ext cx="3505200" cy="68580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54" name="Google Shape;554;p68"/>
            <p:cNvSpPr txBox="1"/>
            <p:nvPr/>
          </p:nvSpPr>
          <p:spPr>
            <a:xfrm>
              <a:off x="1716087" y="1690687"/>
              <a:ext cx="7428000" cy="25338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555" name="Google Shape;555;p68"/>
            <p:cNvGrpSpPr/>
            <p:nvPr/>
          </p:nvGrpSpPr>
          <p:grpSpPr>
            <a:xfrm>
              <a:off x="0" y="1066800"/>
              <a:ext cx="2867137" cy="3157587"/>
              <a:chOff x="0" y="1066800"/>
              <a:chExt cx="2867137" cy="3157587"/>
            </a:xfrm>
          </p:grpSpPr>
          <p:sp>
            <p:nvSpPr>
              <p:cNvPr id="556" name="Google Shape;556;p68"/>
              <p:cNvSpPr txBox="1"/>
              <p:nvPr/>
            </p:nvSpPr>
            <p:spPr>
              <a:xfrm>
                <a:off x="573087" y="3582987"/>
                <a:ext cx="576300" cy="6414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57" name="Google Shape;557;p68"/>
              <p:cNvSpPr txBox="1"/>
              <p:nvPr/>
            </p:nvSpPr>
            <p:spPr>
              <a:xfrm>
                <a:off x="1716087" y="1690687"/>
                <a:ext cx="574800" cy="6429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58" name="Google Shape;558;p68"/>
              <p:cNvSpPr txBox="1"/>
              <p:nvPr/>
            </p:nvSpPr>
            <p:spPr>
              <a:xfrm>
                <a:off x="2281237" y="1066800"/>
                <a:ext cx="585900" cy="6351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59" name="Google Shape;559;p68"/>
              <p:cNvSpPr txBox="1"/>
              <p:nvPr/>
            </p:nvSpPr>
            <p:spPr>
              <a:xfrm>
                <a:off x="1141412" y="3582987"/>
                <a:ext cx="584100" cy="6414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60" name="Google Shape;560;p68"/>
              <p:cNvSpPr txBox="1"/>
              <p:nvPr/>
            </p:nvSpPr>
            <p:spPr>
              <a:xfrm>
                <a:off x="2281237" y="1690687"/>
                <a:ext cx="585900" cy="6429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61" name="Google Shape;561;p68"/>
              <p:cNvSpPr txBox="1"/>
              <p:nvPr/>
            </p:nvSpPr>
            <p:spPr>
              <a:xfrm>
                <a:off x="1141412" y="2324100"/>
                <a:ext cx="584100" cy="633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62" name="Google Shape;562;p68"/>
              <p:cNvSpPr txBox="1"/>
              <p:nvPr/>
            </p:nvSpPr>
            <p:spPr>
              <a:xfrm>
                <a:off x="0" y="2324100"/>
                <a:ext cx="582600" cy="633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63" name="Google Shape;563;p68"/>
              <p:cNvSpPr txBox="1"/>
              <p:nvPr/>
            </p:nvSpPr>
            <p:spPr>
              <a:xfrm>
                <a:off x="1716087" y="2324100"/>
                <a:ext cx="574800" cy="633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64" name="Google Shape;564;p68"/>
              <p:cNvSpPr txBox="1"/>
              <p:nvPr/>
            </p:nvSpPr>
            <p:spPr>
              <a:xfrm>
                <a:off x="573087" y="2947987"/>
                <a:ext cx="576300" cy="644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65" name="Google Shape;565;p68"/>
              <p:cNvSpPr txBox="1"/>
              <p:nvPr/>
            </p:nvSpPr>
            <p:spPr>
              <a:xfrm>
                <a:off x="1141412" y="2947987"/>
                <a:ext cx="584100" cy="6444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566" name="Google Shape;566;p6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567" name="Google Shape;567;p68"/>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568" name="Google Shape;568;p6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569" name="Google Shape;569;p6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570" name="Google Shape;570;p6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70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7" name="Shape 577"/>
        <p:cNvGrpSpPr/>
        <p:nvPr/>
      </p:nvGrpSpPr>
      <p:grpSpPr>
        <a:xfrm>
          <a:off x="0" y="0"/>
          <a:ext cx="0" cy="0"/>
          <a:chOff x="0" y="0"/>
          <a:chExt cx="0" cy="0"/>
        </a:xfrm>
      </p:grpSpPr>
      <p:sp>
        <p:nvSpPr>
          <p:cNvPr id="578" name="Google Shape;578;p7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579" name="Google Shape;579;p7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grpSp>
        <p:nvGrpSpPr>
          <p:cNvPr id="580" name="Google Shape;580;p70"/>
          <p:cNvGrpSpPr/>
          <p:nvPr/>
        </p:nvGrpSpPr>
        <p:grpSpPr>
          <a:xfrm>
            <a:off x="0" y="0"/>
            <a:ext cx="9143950" cy="546075"/>
            <a:chOff x="0" y="0"/>
            <a:chExt cx="9143950" cy="546075"/>
          </a:xfrm>
        </p:grpSpPr>
        <p:sp>
          <p:nvSpPr>
            <p:cNvPr id="581" name="Google Shape;581;p70"/>
            <p:cNvSpPr txBox="1"/>
            <p:nvPr/>
          </p:nvSpPr>
          <p:spPr>
            <a:xfrm>
              <a:off x="0" y="0"/>
              <a:ext cx="285900" cy="5334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82" name="Google Shape;582;p70"/>
            <p:cNvSpPr txBox="1"/>
            <p:nvPr/>
          </p:nvSpPr>
          <p:spPr>
            <a:xfrm>
              <a:off x="412750" y="134937"/>
              <a:ext cx="8731200" cy="274500"/>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83" name="Google Shape;583;p70"/>
            <p:cNvSpPr txBox="1"/>
            <p:nvPr/>
          </p:nvSpPr>
          <p:spPr>
            <a:xfrm>
              <a:off x="409575" y="134937"/>
              <a:ext cx="138000" cy="141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84" name="Google Shape;584;p70"/>
            <p:cNvSpPr txBox="1"/>
            <p:nvPr/>
          </p:nvSpPr>
          <p:spPr>
            <a:xfrm>
              <a:off x="547687" y="0"/>
              <a:ext cx="139800" cy="1380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85" name="Google Shape;585;p70"/>
            <p:cNvSpPr txBox="1"/>
            <p:nvPr/>
          </p:nvSpPr>
          <p:spPr>
            <a:xfrm>
              <a:off x="547687" y="134937"/>
              <a:ext cx="139800" cy="141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86" name="Google Shape;586;p70"/>
            <p:cNvSpPr txBox="1"/>
            <p:nvPr/>
          </p:nvSpPr>
          <p:spPr>
            <a:xfrm>
              <a:off x="274637" y="274637"/>
              <a:ext cx="136500" cy="1380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87" name="Google Shape;587;p70"/>
            <p:cNvSpPr txBox="1"/>
            <p:nvPr/>
          </p:nvSpPr>
          <p:spPr>
            <a:xfrm>
              <a:off x="131762" y="136525"/>
              <a:ext cx="141300" cy="1380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88" name="Google Shape;588;p70"/>
            <p:cNvSpPr txBox="1"/>
            <p:nvPr/>
          </p:nvSpPr>
          <p:spPr>
            <a:xfrm>
              <a:off x="409575" y="271462"/>
              <a:ext cx="138000" cy="1380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89" name="Google Shape;589;p70"/>
            <p:cNvSpPr txBox="1"/>
            <p:nvPr/>
          </p:nvSpPr>
          <p:spPr>
            <a:xfrm>
              <a:off x="274637" y="409575"/>
              <a:ext cx="136500" cy="1365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590" name="Google Shape;590;p7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591" name="Google Shape;591;p70"/>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592" name="Google Shape;592;p70"/>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25.png"/><Relationship Id="rId5"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13.png"/><Relationship Id="rId5"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3.xml"/><Relationship Id="rId3" Type="http://schemas.openxmlformats.org/officeDocument/2006/relationships/image" Target="../media/image24.jp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22.jpg"/><Relationship Id="rId5"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0.png"/><Relationship Id="rId4" Type="http://schemas.openxmlformats.org/officeDocument/2006/relationships/image" Target="../media/image3.png"/><Relationship Id="rId5"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7.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30.png"/><Relationship Id="rId5"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33.png"/><Relationship Id="rId5" Type="http://schemas.openxmlformats.org/officeDocument/2006/relationships/image" Target="../media/image35.png"/><Relationship Id="rId6"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34.png"/><Relationship Id="rId5"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39.png"/><Relationship Id="rId4" Type="http://schemas.openxmlformats.org/officeDocument/2006/relationships/image" Target="../media/image41.jp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44.png"/><Relationship Id="rId4" Type="http://schemas.openxmlformats.org/officeDocument/2006/relationships/image" Target="../media/image40.png"/><Relationship Id="rId9" Type="http://schemas.openxmlformats.org/officeDocument/2006/relationships/image" Target="../media/image49.png"/><Relationship Id="rId5" Type="http://schemas.openxmlformats.org/officeDocument/2006/relationships/image" Target="../media/image3.png"/><Relationship Id="rId6" Type="http://schemas.openxmlformats.org/officeDocument/2006/relationships/image" Target="../media/image46.png"/><Relationship Id="rId7" Type="http://schemas.openxmlformats.org/officeDocument/2006/relationships/image" Target="../media/image42.png"/><Relationship Id="rId8"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image" Target="../media/image48.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 Id="rId3"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3.png"/><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3.png"/><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3.png"/><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3.png"/><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3.png"/><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3.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3.png"/><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3.png"/><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2.xml"/><Relationship Id="rId3" Type="http://schemas.openxmlformats.org/officeDocument/2006/relationships/image" Target="../media/image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4.xml"/><Relationship Id="rId3" Type="http://schemas.openxmlformats.org/officeDocument/2006/relationships/image" Target="../media/image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png"/><Relationship Id="rId4" Type="http://schemas.openxmlformats.org/officeDocument/2006/relationships/image" Target="../media/image5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07"/>
          <p:cNvSpPr txBox="1"/>
          <p:nvPr>
            <p:ph idx="1" type="subTitle"/>
          </p:nvPr>
        </p:nvSpPr>
        <p:spPr>
          <a:xfrm>
            <a:off x="2555875" y="4292600"/>
            <a:ext cx="5921375" cy="4572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1800"/>
              <a:buNone/>
            </a:pPr>
            <a:r>
              <a:t/>
            </a:r>
            <a:endParaRPr b="0" i="0" sz="2400" u="none">
              <a:solidFill>
                <a:schemeClr val="dk1"/>
              </a:solidFill>
              <a:latin typeface="Arial"/>
              <a:ea typeface="Arial"/>
              <a:cs typeface="Arial"/>
              <a:sym typeface="Arial"/>
            </a:endParaRPr>
          </a:p>
          <a:p>
            <a:pPr indent="0" lvl="0" marL="0" rtl="0" algn="r">
              <a:lnSpc>
                <a:spcPct val="90000"/>
              </a:lnSpc>
              <a:spcBef>
                <a:spcPts val="480"/>
              </a:spcBef>
              <a:spcAft>
                <a:spcPts val="0"/>
              </a:spcAft>
              <a:buSzPts val="1800"/>
              <a:buNone/>
            </a:pPr>
            <a:r>
              <a:t/>
            </a:r>
            <a:endParaRPr b="0" i="0" sz="2400" u="none">
              <a:solidFill>
                <a:schemeClr val="dk1"/>
              </a:solidFill>
              <a:latin typeface="Arial"/>
              <a:ea typeface="Arial"/>
              <a:cs typeface="Arial"/>
              <a:sym typeface="Arial"/>
            </a:endParaRPr>
          </a:p>
          <a:p>
            <a:pPr indent="0" lvl="0" marL="0" rtl="0" algn="r">
              <a:lnSpc>
                <a:spcPct val="90000"/>
              </a:lnSpc>
              <a:spcBef>
                <a:spcPts val="480"/>
              </a:spcBef>
              <a:spcAft>
                <a:spcPts val="0"/>
              </a:spcAft>
              <a:buSzPts val="1800"/>
              <a:buNone/>
            </a:pPr>
            <a:r>
              <a:rPr b="0" i="0" lang="en-US" sz="2400" u="none">
                <a:solidFill>
                  <a:schemeClr val="dk1"/>
                </a:solidFill>
                <a:latin typeface="Arial"/>
                <a:ea typeface="Arial"/>
                <a:cs typeface="Arial"/>
                <a:sym typeface="Arial"/>
              </a:rPr>
              <a:t>Jose.wellington@ceub.edu.br</a:t>
            </a:r>
            <a:endParaRPr/>
          </a:p>
        </p:txBody>
      </p:sp>
      <p:sp>
        <p:nvSpPr>
          <p:cNvPr id="860" name="Google Shape;860;p107"/>
          <p:cNvSpPr txBox="1"/>
          <p:nvPr>
            <p:ph type="ctrTitle"/>
          </p:nvPr>
        </p:nvSpPr>
        <p:spPr>
          <a:xfrm>
            <a:off x="3847650" y="1878375"/>
            <a:ext cx="3720900" cy="220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Arial"/>
              <a:buNone/>
            </a:pPr>
            <a:r>
              <a:rPr b="0" i="0" lang="en-US" sz="3200" u="none">
                <a:solidFill>
                  <a:schemeClr val="lt1"/>
                </a:solidFill>
                <a:latin typeface="Arial"/>
                <a:ea typeface="Arial"/>
                <a:cs typeface="Arial"/>
                <a:sym typeface="Arial"/>
              </a:rPr>
              <a:t>Banco de Dados </a:t>
            </a:r>
            <a:endParaRPr/>
          </a:p>
        </p:txBody>
      </p:sp>
      <p:sp>
        <p:nvSpPr>
          <p:cNvPr id="861" name="Google Shape;861;p10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862" name="Google Shape;862;p107"/>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863" name="Google Shape;863;p107"/>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03 – SGBD - SQL</a:t>
            </a:r>
            <a:endParaRPr b="0" i="0" sz="1400" u="none" cap="none" strike="noStrike">
              <a:solidFill>
                <a:srgbClr val="000000"/>
              </a:solidFill>
              <a:latin typeface="Arial"/>
              <a:ea typeface="Arial"/>
              <a:cs typeface="Arial"/>
              <a:sym typeface="Arial"/>
            </a:endParaRPr>
          </a:p>
        </p:txBody>
      </p:sp>
      <p:sp>
        <p:nvSpPr>
          <p:cNvPr id="864" name="Google Shape;864;p1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03 – SGBD - SQL</a:t>
            </a:r>
            <a:endParaRPr/>
          </a:p>
        </p:txBody>
      </p:sp>
    </p:spTree>
  </p:cSld>
  <p:clrMapOvr>
    <a:masterClrMapping/>
  </p:clrMapOvr>
  <p:transition>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1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988" name="Google Shape;988;p116"/>
          <p:cNvPicPr preferRelativeResize="0"/>
          <p:nvPr/>
        </p:nvPicPr>
        <p:blipFill rotWithShape="1">
          <a:blip r:embed="rId3">
            <a:alphaModFix/>
          </a:blip>
          <a:srcRect b="0" l="0" r="0" t="0"/>
          <a:stretch/>
        </p:blipFill>
        <p:spPr>
          <a:xfrm>
            <a:off x="7267575" y="508000"/>
            <a:ext cx="1439862" cy="495300"/>
          </a:xfrm>
          <a:prstGeom prst="rect">
            <a:avLst/>
          </a:prstGeom>
          <a:noFill/>
          <a:ln>
            <a:noFill/>
          </a:ln>
        </p:spPr>
      </p:pic>
      <p:sp>
        <p:nvSpPr>
          <p:cNvPr id="989" name="Google Shape;989;p116"/>
          <p:cNvSpPr txBox="1"/>
          <p:nvPr/>
        </p:nvSpPr>
        <p:spPr>
          <a:xfrm>
            <a:off x="4762" y="755650"/>
            <a:ext cx="8229600" cy="137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Questionário</a:t>
            </a:r>
            <a:endParaRPr b="0" i="0" sz="1400" u="none" cap="none" strike="noStrike">
              <a:solidFill>
                <a:srgbClr val="000000"/>
              </a:solidFill>
              <a:latin typeface="Arial"/>
              <a:ea typeface="Arial"/>
              <a:cs typeface="Arial"/>
              <a:sym typeface="Arial"/>
            </a:endParaRPr>
          </a:p>
        </p:txBody>
      </p:sp>
      <p:pic>
        <p:nvPicPr>
          <p:cNvPr id="990" name="Google Shape;990;p116"/>
          <p:cNvPicPr preferRelativeResize="0"/>
          <p:nvPr/>
        </p:nvPicPr>
        <p:blipFill rotWithShape="1">
          <a:blip r:embed="rId4">
            <a:alphaModFix/>
          </a:blip>
          <a:srcRect b="0" l="0" r="0" t="0"/>
          <a:stretch/>
        </p:blipFill>
        <p:spPr>
          <a:xfrm>
            <a:off x="223837" y="1433512"/>
            <a:ext cx="5795962" cy="3022600"/>
          </a:xfrm>
          <a:prstGeom prst="rect">
            <a:avLst/>
          </a:prstGeom>
          <a:noFill/>
          <a:ln>
            <a:noFill/>
          </a:ln>
        </p:spPr>
      </p:pic>
      <p:pic>
        <p:nvPicPr>
          <p:cNvPr id="991" name="Google Shape;991;p116"/>
          <p:cNvPicPr preferRelativeResize="0"/>
          <p:nvPr/>
        </p:nvPicPr>
        <p:blipFill rotWithShape="1">
          <a:blip r:embed="rId5">
            <a:alphaModFix/>
          </a:blip>
          <a:srcRect b="0" l="0" r="0" t="0"/>
          <a:stretch/>
        </p:blipFill>
        <p:spPr>
          <a:xfrm>
            <a:off x="5030787" y="3032125"/>
            <a:ext cx="3676650" cy="2847975"/>
          </a:xfrm>
          <a:prstGeom prst="rect">
            <a:avLst/>
          </a:prstGeom>
          <a:noFill/>
          <a:ln>
            <a:noFill/>
          </a:ln>
        </p:spPr>
      </p:pic>
      <p:sp>
        <p:nvSpPr>
          <p:cNvPr id="992" name="Google Shape;992;p116"/>
          <p:cNvSpPr txBox="1"/>
          <p:nvPr/>
        </p:nvSpPr>
        <p:spPr>
          <a:xfrm>
            <a:off x="307975" y="5113587"/>
            <a:ext cx="1681200" cy="39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Nome + RA</a:t>
            </a:r>
            <a:endParaRPr b="0" i="0" sz="1400" u="none" cap="none" strike="noStrike">
              <a:solidFill>
                <a:srgbClr val="000000"/>
              </a:solidFill>
              <a:latin typeface="Arial"/>
              <a:ea typeface="Arial"/>
              <a:cs typeface="Arial"/>
              <a:sym typeface="Arial"/>
            </a:endParaRPr>
          </a:p>
        </p:txBody>
      </p:sp>
      <p:cxnSp>
        <p:nvCxnSpPr>
          <p:cNvPr id="993" name="Google Shape;993;p116"/>
          <p:cNvCxnSpPr/>
          <p:nvPr/>
        </p:nvCxnSpPr>
        <p:spPr>
          <a:xfrm flipH="1" rot="10800000">
            <a:off x="2051050" y="4724400"/>
            <a:ext cx="3968750" cy="576262"/>
          </a:xfrm>
          <a:prstGeom prst="straightConnector1">
            <a:avLst/>
          </a:prstGeom>
          <a:noFill/>
          <a:ln cap="flat" cmpd="sng" w="9525">
            <a:solidFill>
              <a:schemeClr val="dk1"/>
            </a:solidFill>
            <a:prstDash val="solid"/>
            <a:miter lim="800000"/>
            <a:headEnd len="sm" w="sm" type="none"/>
            <a:tailEnd len="med" w="med" type="triangle"/>
          </a:ln>
        </p:spPr>
      </p:cxnSp>
      <p:sp>
        <p:nvSpPr>
          <p:cNvPr id="994" name="Google Shape;994;p116"/>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04 - SQL - Introdução</a:t>
            </a:r>
            <a:endParaRPr b="0" i="0" sz="1400" u="none" cap="none" strike="noStrike">
              <a:solidFill>
                <a:srgbClr val="000000"/>
              </a:solidFill>
              <a:latin typeface="Arial"/>
              <a:ea typeface="Arial"/>
              <a:cs typeface="Arial"/>
              <a:sym typeface="Arial"/>
            </a:endParaRPr>
          </a:p>
        </p:txBody>
      </p:sp>
      <p:sp>
        <p:nvSpPr>
          <p:cNvPr id="995" name="Google Shape;995;p11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996" name="Google Shape;996;p116"/>
          <p:cNvSpPr txBox="1"/>
          <p:nvPr/>
        </p:nvSpPr>
        <p:spPr>
          <a:xfrm>
            <a:off x="6421087" y="1817688"/>
            <a:ext cx="1989000" cy="39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https://kahoot.it/</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1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002" name="Google Shape;1002;p117"/>
          <p:cNvPicPr preferRelativeResize="0"/>
          <p:nvPr/>
        </p:nvPicPr>
        <p:blipFill rotWithShape="1">
          <a:blip r:embed="rId3">
            <a:alphaModFix/>
          </a:blip>
          <a:srcRect b="0" l="0" r="0" t="0"/>
          <a:stretch/>
        </p:blipFill>
        <p:spPr>
          <a:xfrm>
            <a:off x="7267575" y="508000"/>
            <a:ext cx="1439862" cy="495300"/>
          </a:xfrm>
          <a:prstGeom prst="rect">
            <a:avLst/>
          </a:prstGeom>
          <a:noFill/>
          <a:ln>
            <a:noFill/>
          </a:ln>
        </p:spPr>
      </p:pic>
      <p:sp>
        <p:nvSpPr>
          <p:cNvPr id="1003" name="Google Shape;1003;p117"/>
          <p:cNvSpPr txBox="1"/>
          <p:nvPr/>
        </p:nvSpPr>
        <p:spPr>
          <a:xfrm>
            <a:off x="4762" y="755650"/>
            <a:ext cx="8229600" cy="137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Questionário</a:t>
            </a:r>
            <a:endParaRPr b="0" i="0" sz="1400" u="none" cap="none" strike="noStrike">
              <a:solidFill>
                <a:srgbClr val="000000"/>
              </a:solidFill>
              <a:latin typeface="Arial"/>
              <a:ea typeface="Arial"/>
              <a:cs typeface="Arial"/>
              <a:sym typeface="Arial"/>
            </a:endParaRPr>
          </a:p>
        </p:txBody>
      </p:sp>
      <p:sp>
        <p:nvSpPr>
          <p:cNvPr id="1004" name="Google Shape;1004;p117"/>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04 - SQL - Introdução</a:t>
            </a:r>
            <a:endParaRPr b="0" i="0" sz="1400" u="none" cap="none" strike="noStrike">
              <a:solidFill>
                <a:srgbClr val="000000"/>
              </a:solidFill>
              <a:latin typeface="Arial"/>
              <a:ea typeface="Arial"/>
              <a:cs typeface="Arial"/>
              <a:sym typeface="Arial"/>
            </a:endParaRPr>
          </a:p>
        </p:txBody>
      </p:sp>
      <p:sp>
        <p:nvSpPr>
          <p:cNvPr id="1005" name="Google Shape;1005;p11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006" name="Google Shape;1006;p117"/>
          <p:cNvPicPr preferRelativeResize="0"/>
          <p:nvPr/>
        </p:nvPicPr>
        <p:blipFill>
          <a:blip r:embed="rId4">
            <a:alphaModFix/>
          </a:blip>
          <a:stretch>
            <a:fillRect/>
          </a:stretch>
        </p:blipFill>
        <p:spPr>
          <a:xfrm>
            <a:off x="1620700" y="1348525"/>
            <a:ext cx="6001476" cy="4899875"/>
          </a:xfrm>
          <a:prstGeom prst="rect">
            <a:avLst/>
          </a:prstGeom>
          <a:noFill/>
          <a:ln>
            <a:noFill/>
          </a:ln>
        </p:spPr>
      </p:pic>
    </p:spTree>
  </p:cSld>
  <p:clrMapOvr>
    <a:masterClrMapping/>
  </p:clrMapOvr>
  <p:transition>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18"/>
          <p:cNvSpPr txBox="1"/>
          <p:nvPr>
            <p:ph type="ctrTitle"/>
          </p:nvPr>
        </p:nvSpPr>
        <p:spPr>
          <a:xfrm>
            <a:off x="2195512" y="1989137"/>
            <a:ext cx="7272300" cy="2209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1" i="0" lang="en-US" sz="2400" u="none" cap="none" strike="noStrike">
                <a:solidFill>
                  <a:srgbClr val="FFFFFF"/>
                </a:solidFill>
                <a:latin typeface="Arial"/>
                <a:ea typeface="Arial"/>
                <a:cs typeface="Arial"/>
                <a:sym typeface="Arial"/>
              </a:rPr>
              <a:t>S.G.B.D. </a:t>
            </a:r>
            <a:br>
              <a:rPr b="1" i="0" lang="en-US" sz="2400" u="none" cap="none" strike="noStrike">
                <a:solidFill>
                  <a:srgbClr val="FFFFFF"/>
                </a:solidFill>
                <a:latin typeface="Arial"/>
                <a:ea typeface="Arial"/>
                <a:cs typeface="Arial"/>
                <a:sym typeface="Arial"/>
              </a:rPr>
            </a:br>
            <a:r>
              <a:rPr b="1" i="0" lang="en-US" sz="2400" u="none" cap="none" strike="noStrike">
                <a:solidFill>
                  <a:srgbClr val="FFFFFF"/>
                </a:solidFill>
                <a:latin typeface="Arial"/>
                <a:ea typeface="Arial"/>
                <a:cs typeface="Arial"/>
                <a:sym typeface="Arial"/>
              </a:rPr>
              <a:t>(Sistema Gerenciador de Banco de Dados) </a:t>
            </a:r>
            <a:endParaRPr/>
          </a:p>
        </p:txBody>
      </p:sp>
      <p:sp>
        <p:nvSpPr>
          <p:cNvPr id="1012" name="Google Shape;1012;p11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13" name="Google Shape;1013;p118"/>
          <p:cNvSpPr txBox="1"/>
          <p:nvPr/>
        </p:nvSpPr>
        <p:spPr>
          <a:xfrm>
            <a:off x="107950" y="6237287"/>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03 - SGBD</a:t>
            </a:r>
            <a:endParaRPr b="0" i="0" sz="1400" u="none" cap="none" strike="noStrike">
              <a:solidFill>
                <a:srgbClr val="000000"/>
              </a:solidFill>
              <a:latin typeface="Arial"/>
              <a:ea typeface="Arial"/>
              <a:cs typeface="Arial"/>
              <a:sym typeface="Arial"/>
            </a:endParaRPr>
          </a:p>
        </p:txBody>
      </p:sp>
      <p:pic>
        <p:nvPicPr>
          <p:cNvPr id="1014" name="Google Shape;1014;p118"/>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Tree>
  </p:cSld>
  <p:clrMapOvr>
    <a:masterClrMapping/>
  </p:clrMapOvr>
  <p:transition>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1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20" name="Google Shape;1020;p119"/>
          <p:cNvSpPr txBox="1"/>
          <p:nvPr>
            <p:ph idx="4294967295" type="ctrTitle"/>
          </p:nvPr>
        </p:nvSpPr>
        <p:spPr>
          <a:xfrm>
            <a:off x="0" y="1071562"/>
            <a:ext cx="9144000" cy="37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S.G.D.B. (Sistema Gerenciador de Banco de Dados) </a:t>
            </a:r>
            <a:endParaRPr b="0" i="0" sz="4400" u="none" cap="none" strike="noStrike">
              <a:solidFill>
                <a:schemeClr val="dk1"/>
              </a:solidFill>
              <a:latin typeface="Arial"/>
              <a:ea typeface="Arial"/>
              <a:cs typeface="Arial"/>
              <a:sym typeface="Arial"/>
            </a:endParaRPr>
          </a:p>
        </p:txBody>
      </p:sp>
      <p:sp>
        <p:nvSpPr>
          <p:cNvPr id="1021" name="Google Shape;1021;p119"/>
          <p:cNvSpPr txBox="1"/>
          <p:nvPr/>
        </p:nvSpPr>
        <p:spPr>
          <a:xfrm>
            <a:off x="250825" y="2420937"/>
            <a:ext cx="4321200" cy="947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É o software responsável pelo gerenciamento (armazenamento e recuperação) dos dados no Banco de Dados.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1022" name="Google Shape;1022;p119"/>
          <p:cNvPicPr preferRelativeResize="0"/>
          <p:nvPr/>
        </p:nvPicPr>
        <p:blipFill rotWithShape="1">
          <a:blip r:embed="rId3">
            <a:alphaModFix/>
          </a:blip>
          <a:srcRect b="0" l="0" r="0" t="0"/>
          <a:stretch/>
        </p:blipFill>
        <p:spPr>
          <a:xfrm>
            <a:off x="5435600" y="2492375"/>
            <a:ext cx="3290887" cy="1584325"/>
          </a:xfrm>
          <a:prstGeom prst="rect">
            <a:avLst/>
          </a:prstGeom>
          <a:noFill/>
          <a:ln>
            <a:noFill/>
          </a:ln>
        </p:spPr>
      </p:pic>
      <p:sp>
        <p:nvSpPr>
          <p:cNvPr id="1023" name="Google Shape;1023;p119"/>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03 - SGBD</a:t>
            </a:r>
            <a:endParaRPr b="0" i="0" sz="1400" u="none" cap="none" strike="noStrike">
              <a:solidFill>
                <a:srgbClr val="000000"/>
              </a:solidFill>
              <a:latin typeface="Arial"/>
              <a:ea typeface="Arial"/>
              <a:cs typeface="Arial"/>
              <a:sym typeface="Arial"/>
            </a:endParaRPr>
          </a:p>
        </p:txBody>
      </p:sp>
      <p:pic>
        <p:nvPicPr>
          <p:cNvPr id="1024" name="Google Shape;1024;p119"/>
          <p:cNvPicPr preferRelativeResize="0"/>
          <p:nvPr/>
        </p:nvPicPr>
        <p:blipFill rotWithShape="1">
          <a:blip r:embed="rId4">
            <a:alphaModFix/>
          </a:blip>
          <a:srcRect b="0" l="0" r="0" t="0"/>
          <a:stretch/>
        </p:blipFill>
        <p:spPr>
          <a:xfrm>
            <a:off x="7235825" y="466725"/>
            <a:ext cx="1439862" cy="495300"/>
          </a:xfrm>
          <a:prstGeom prst="rect">
            <a:avLst/>
          </a:prstGeom>
          <a:noFill/>
          <a:ln>
            <a:noFill/>
          </a:ln>
        </p:spPr>
      </p:pic>
    </p:spTree>
  </p:cSld>
  <p:clrMapOvr>
    <a:masterClrMapping/>
  </p:clrMapOvr>
  <p:transition>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2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30" name="Google Shape;1030;p120"/>
          <p:cNvSpPr txBox="1"/>
          <p:nvPr>
            <p:ph idx="4294967295" type="ctrTitle"/>
          </p:nvPr>
        </p:nvSpPr>
        <p:spPr>
          <a:xfrm>
            <a:off x="0" y="1071562"/>
            <a:ext cx="9144000" cy="37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S.G.D.B. (Sistema Gerenciador de Banco de Dados) </a:t>
            </a:r>
            <a:endParaRPr b="0" i="0" sz="4400" u="none" cap="none" strike="noStrike">
              <a:solidFill>
                <a:schemeClr val="dk1"/>
              </a:solidFill>
              <a:latin typeface="Arial"/>
              <a:ea typeface="Arial"/>
              <a:cs typeface="Arial"/>
              <a:sym typeface="Arial"/>
            </a:endParaRPr>
          </a:p>
        </p:txBody>
      </p:sp>
      <p:pic>
        <p:nvPicPr>
          <p:cNvPr id="1031" name="Google Shape;1031;p120"/>
          <p:cNvPicPr preferRelativeResize="0"/>
          <p:nvPr/>
        </p:nvPicPr>
        <p:blipFill rotWithShape="1">
          <a:blip r:embed="rId3">
            <a:alphaModFix/>
          </a:blip>
          <a:srcRect b="0" l="0" r="0" t="0"/>
          <a:stretch/>
        </p:blipFill>
        <p:spPr>
          <a:xfrm>
            <a:off x="4427537" y="4724400"/>
            <a:ext cx="3290887" cy="1584325"/>
          </a:xfrm>
          <a:prstGeom prst="rect">
            <a:avLst/>
          </a:prstGeom>
          <a:noFill/>
          <a:ln>
            <a:noFill/>
          </a:ln>
        </p:spPr>
      </p:pic>
      <p:pic>
        <p:nvPicPr>
          <p:cNvPr id="1032" name="Google Shape;1032;p120"/>
          <p:cNvPicPr preferRelativeResize="0"/>
          <p:nvPr/>
        </p:nvPicPr>
        <p:blipFill rotWithShape="1">
          <a:blip r:embed="rId4">
            <a:alphaModFix/>
          </a:blip>
          <a:srcRect b="0" l="0" r="0" t="0"/>
          <a:stretch/>
        </p:blipFill>
        <p:spPr>
          <a:xfrm>
            <a:off x="250825" y="1700212"/>
            <a:ext cx="5886450" cy="2857500"/>
          </a:xfrm>
          <a:prstGeom prst="rect">
            <a:avLst/>
          </a:prstGeom>
          <a:noFill/>
          <a:ln>
            <a:noFill/>
          </a:ln>
        </p:spPr>
      </p:pic>
      <p:sp>
        <p:nvSpPr>
          <p:cNvPr id="1033" name="Google Shape;1033;p120"/>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03 - SGBD</a:t>
            </a:r>
            <a:endParaRPr b="0" i="0" sz="1400" u="none" cap="none" strike="noStrike">
              <a:solidFill>
                <a:srgbClr val="000000"/>
              </a:solidFill>
              <a:latin typeface="Arial"/>
              <a:ea typeface="Arial"/>
              <a:cs typeface="Arial"/>
              <a:sym typeface="Arial"/>
            </a:endParaRPr>
          </a:p>
        </p:txBody>
      </p:sp>
      <p:pic>
        <p:nvPicPr>
          <p:cNvPr id="1034" name="Google Shape;1034;p120"/>
          <p:cNvPicPr preferRelativeResize="0"/>
          <p:nvPr/>
        </p:nvPicPr>
        <p:blipFill rotWithShape="1">
          <a:blip r:embed="rId5">
            <a:alphaModFix/>
          </a:blip>
          <a:srcRect b="0" l="0" r="0" t="0"/>
          <a:stretch/>
        </p:blipFill>
        <p:spPr>
          <a:xfrm>
            <a:off x="7235825" y="508000"/>
            <a:ext cx="1439862" cy="495300"/>
          </a:xfrm>
          <a:prstGeom prst="rect">
            <a:avLst/>
          </a:prstGeom>
          <a:noFill/>
          <a:ln>
            <a:noFill/>
          </a:ln>
        </p:spPr>
      </p:pic>
    </p:spTree>
  </p:cSld>
  <p:clrMapOvr>
    <a:masterClrMapping/>
  </p:clrMapOvr>
  <p:transition>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21"/>
          <p:cNvSpPr txBox="1"/>
          <p:nvPr>
            <p:ph type="ctrTitle"/>
          </p:nvPr>
        </p:nvSpPr>
        <p:spPr>
          <a:xfrm>
            <a:off x="2195512" y="1989137"/>
            <a:ext cx="7272337" cy="2209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FF"/>
              </a:buClr>
              <a:buSzPts val="2400"/>
              <a:buFont typeface="Arial"/>
              <a:buNone/>
            </a:pPr>
            <a:r>
              <a:rPr b="1" i="0" lang="en-US" sz="2400" u="none">
                <a:solidFill>
                  <a:srgbClr val="FFFFFF"/>
                </a:solidFill>
                <a:latin typeface="Arial"/>
                <a:ea typeface="Arial"/>
                <a:cs typeface="Arial"/>
                <a:sym typeface="Arial"/>
              </a:rPr>
              <a:t>Representação Física do SGBD</a:t>
            </a:r>
            <a:endParaRPr/>
          </a:p>
        </p:txBody>
      </p:sp>
      <p:sp>
        <p:nvSpPr>
          <p:cNvPr id="1040" name="Google Shape;1040;p12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041" name="Google Shape;1041;p121"/>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1042" name="Google Shape;1042;p12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03 – SGBD - SQL</a:t>
            </a:r>
            <a:endParaRPr/>
          </a:p>
        </p:txBody>
      </p:sp>
    </p:spTree>
  </p:cSld>
  <p:clrMapOvr>
    <a:masterClrMapping/>
  </p:clrMapOvr>
  <p:transition>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2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048" name="Google Shape;1048;p122"/>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Representação Física do SGBD</a:t>
            </a:r>
            <a:endParaRPr b="0" i="0" sz="4400" u="none" cap="none" strike="noStrike">
              <a:solidFill>
                <a:schemeClr val="dk1"/>
              </a:solidFill>
              <a:latin typeface="Arial"/>
              <a:ea typeface="Arial"/>
              <a:cs typeface="Arial"/>
              <a:sym typeface="Arial"/>
            </a:endParaRPr>
          </a:p>
        </p:txBody>
      </p:sp>
      <p:pic>
        <p:nvPicPr>
          <p:cNvPr id="1049" name="Google Shape;1049;p122"/>
          <p:cNvPicPr preferRelativeResize="0"/>
          <p:nvPr/>
        </p:nvPicPr>
        <p:blipFill rotWithShape="1">
          <a:blip r:embed="rId3">
            <a:alphaModFix/>
          </a:blip>
          <a:srcRect b="0" l="0" r="0" t="0"/>
          <a:stretch/>
        </p:blipFill>
        <p:spPr>
          <a:xfrm>
            <a:off x="1835150" y="1182687"/>
            <a:ext cx="4968875" cy="5675312"/>
          </a:xfrm>
          <a:prstGeom prst="rect">
            <a:avLst/>
          </a:prstGeom>
          <a:noFill/>
          <a:ln>
            <a:noFill/>
          </a:ln>
        </p:spPr>
      </p:pic>
      <p:pic>
        <p:nvPicPr>
          <p:cNvPr id="1050" name="Google Shape;1050;p122"/>
          <p:cNvPicPr preferRelativeResize="0"/>
          <p:nvPr/>
        </p:nvPicPr>
        <p:blipFill rotWithShape="1">
          <a:blip r:embed="rId4">
            <a:alphaModFix/>
          </a:blip>
          <a:srcRect b="0" l="0" r="0" t="0"/>
          <a:stretch/>
        </p:blipFill>
        <p:spPr>
          <a:xfrm>
            <a:off x="7235825" y="508000"/>
            <a:ext cx="1439862" cy="495300"/>
          </a:xfrm>
          <a:prstGeom prst="rect">
            <a:avLst/>
          </a:prstGeom>
          <a:noFill/>
          <a:ln>
            <a:noFill/>
          </a:ln>
        </p:spPr>
      </p:pic>
      <p:sp>
        <p:nvSpPr>
          <p:cNvPr id="1051" name="Google Shape;1051;p122"/>
          <p:cNvSpPr txBox="1"/>
          <p:nvPr>
            <p:ph idx="11" type="ftr"/>
          </p:nvPr>
        </p:nvSpPr>
        <p:spPr>
          <a:xfrm>
            <a:off x="3124200" y="64008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03 – SGBD - SQL</a:t>
            </a:r>
            <a:endParaRPr/>
          </a:p>
        </p:txBody>
      </p:sp>
    </p:spTree>
  </p:cSld>
  <p:clrMapOvr>
    <a:masterClrMapping/>
  </p:clrMapOvr>
  <p:transition>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23"/>
          <p:cNvSpPr txBox="1"/>
          <p:nvPr>
            <p:ph type="ctrTitle"/>
          </p:nvPr>
        </p:nvSpPr>
        <p:spPr>
          <a:xfrm>
            <a:off x="2195513" y="1989138"/>
            <a:ext cx="5616600" cy="2209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2400"/>
              <a:t>SGBD - Regras</a:t>
            </a:r>
            <a:endParaRPr sz="2400"/>
          </a:p>
        </p:txBody>
      </p:sp>
      <p:sp>
        <p:nvSpPr>
          <p:cNvPr id="1058" name="Google Shape;1058;p12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059" name="Google Shape;1059;p123"/>
          <p:cNvSpPr txBox="1"/>
          <p:nvPr>
            <p:ph idx="11" type="ftr"/>
          </p:nvPr>
        </p:nvSpPr>
        <p:spPr>
          <a:xfrm>
            <a:off x="107950" y="6237288"/>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a:t>
            </a:r>
            <a:endParaRPr/>
          </a:p>
        </p:txBody>
      </p:sp>
      <p:pic>
        <p:nvPicPr>
          <p:cNvPr id="1060" name="Google Shape;1060;p123"/>
          <p:cNvPicPr preferRelativeResize="0"/>
          <p:nvPr/>
        </p:nvPicPr>
        <p:blipFill rotWithShape="1">
          <a:blip r:embed="rId3">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2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066" name="Google Shape;1066;p124"/>
          <p:cNvSpPr txBox="1"/>
          <p:nvPr>
            <p:ph idx="4294967295" type="ctrTitle"/>
          </p:nvPr>
        </p:nvSpPr>
        <p:spPr>
          <a:xfrm>
            <a:off x="0" y="836613"/>
            <a:ext cx="9144000" cy="37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2800" u="none" cap="none" strike="noStrike">
                <a:solidFill>
                  <a:schemeClr val="dk1"/>
                </a:solidFill>
                <a:latin typeface="Arial"/>
                <a:ea typeface="Arial"/>
                <a:cs typeface="Arial"/>
                <a:sym typeface="Arial"/>
              </a:rPr>
              <a:t>SGBD - Regras</a:t>
            </a:r>
            <a:endParaRPr b="0" i="0" sz="2800" u="none" cap="none" strike="noStrike">
              <a:solidFill>
                <a:schemeClr val="dk1"/>
              </a:solidFill>
              <a:latin typeface="Arial"/>
              <a:ea typeface="Arial"/>
              <a:cs typeface="Arial"/>
              <a:sym typeface="Arial"/>
            </a:endParaRPr>
          </a:p>
        </p:txBody>
      </p:sp>
      <p:sp>
        <p:nvSpPr>
          <p:cNvPr id="1067" name="Google Shape;1067;p124"/>
          <p:cNvSpPr txBox="1"/>
          <p:nvPr/>
        </p:nvSpPr>
        <p:spPr>
          <a:xfrm>
            <a:off x="250825" y="1557338"/>
            <a:ext cx="4321200" cy="5031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Regra 1: Auto-Contenção</a:t>
            </a:r>
            <a:r>
              <a:rPr b="0" i="0" lang="en-US" sz="2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068" name="Google Shape;1068;p124"/>
          <p:cNvSpPr txBox="1"/>
          <p:nvPr/>
        </p:nvSpPr>
        <p:spPr>
          <a:xfrm>
            <a:off x="250825" y="2824163"/>
            <a:ext cx="3600600" cy="5031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Um SGBD não contém apenas os dados em si, mas </a:t>
            </a:r>
            <a:r>
              <a:rPr b="1" i="0" lang="en-US" sz="2000" u="none" cap="none" strike="noStrike">
                <a:solidFill>
                  <a:srgbClr val="000000"/>
                </a:solidFill>
                <a:latin typeface="Arial"/>
                <a:ea typeface="Arial"/>
                <a:cs typeface="Arial"/>
                <a:sym typeface="Arial"/>
              </a:rPr>
              <a:t>armazena completamente toda a descrição dos dados</a:t>
            </a:r>
            <a:r>
              <a:rPr b="0" i="0" lang="en-US" sz="2000" u="none" cap="none" strike="noStrike">
                <a:solidFill>
                  <a:srgbClr val="000000"/>
                </a:solidFill>
                <a:latin typeface="Arial"/>
                <a:ea typeface="Arial"/>
                <a:cs typeface="Arial"/>
                <a:sym typeface="Arial"/>
              </a:rPr>
              <a:t>, seus </a:t>
            </a:r>
            <a:r>
              <a:rPr b="1" i="0" lang="en-US" sz="2000" u="none" cap="none" strike="noStrike">
                <a:solidFill>
                  <a:srgbClr val="000000"/>
                </a:solidFill>
                <a:latin typeface="Arial"/>
                <a:ea typeface="Arial"/>
                <a:cs typeface="Arial"/>
                <a:sym typeface="Arial"/>
              </a:rPr>
              <a:t>relacionamentos</a:t>
            </a:r>
            <a:r>
              <a:rPr b="0" i="0" lang="en-US" sz="2000" u="none" cap="none" strike="noStrike">
                <a:solidFill>
                  <a:srgbClr val="000000"/>
                </a:solidFill>
                <a:latin typeface="Arial"/>
                <a:ea typeface="Arial"/>
                <a:cs typeface="Arial"/>
                <a:sym typeface="Arial"/>
              </a:rPr>
              <a:t> e formas de acesso. Normalmente esta regra é chamada de Meta-Base de Dados. </a:t>
            </a:r>
            <a:endParaRPr b="0" i="0" sz="1400" u="none" cap="none" strike="noStrike">
              <a:solidFill>
                <a:srgbClr val="000000"/>
              </a:solidFill>
              <a:latin typeface="Arial"/>
              <a:ea typeface="Arial"/>
              <a:cs typeface="Arial"/>
              <a:sym typeface="Arial"/>
            </a:endParaRPr>
          </a:p>
        </p:txBody>
      </p:sp>
      <p:pic>
        <p:nvPicPr>
          <p:cNvPr id="1069" name="Google Shape;1069;p124"/>
          <p:cNvPicPr preferRelativeResize="0"/>
          <p:nvPr/>
        </p:nvPicPr>
        <p:blipFill rotWithShape="1">
          <a:blip r:embed="rId3">
            <a:alphaModFix/>
          </a:blip>
          <a:srcRect b="0" l="0" r="0" t="0"/>
          <a:stretch/>
        </p:blipFill>
        <p:spPr>
          <a:xfrm>
            <a:off x="4187825" y="1916113"/>
            <a:ext cx="4727575" cy="3602037"/>
          </a:xfrm>
          <a:prstGeom prst="rect">
            <a:avLst/>
          </a:prstGeom>
          <a:noFill/>
          <a:ln>
            <a:noFill/>
          </a:ln>
        </p:spPr>
      </p:pic>
      <p:sp>
        <p:nvSpPr>
          <p:cNvPr id="1070" name="Google Shape;1070;p12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a:t>
            </a:r>
            <a:endParaRPr/>
          </a:p>
        </p:txBody>
      </p:sp>
      <p:pic>
        <p:nvPicPr>
          <p:cNvPr id="1071" name="Google Shape;1071;p124"/>
          <p:cNvPicPr preferRelativeResize="0"/>
          <p:nvPr/>
        </p:nvPicPr>
        <p:blipFill rotWithShape="1">
          <a:blip r:embed="rId4">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2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077" name="Google Shape;1077;p125"/>
          <p:cNvSpPr txBox="1"/>
          <p:nvPr>
            <p:ph idx="4294967295" type="ctrTitle"/>
          </p:nvPr>
        </p:nvSpPr>
        <p:spPr>
          <a:xfrm>
            <a:off x="0" y="836613"/>
            <a:ext cx="9144000" cy="37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2800" u="none" cap="none" strike="noStrike">
                <a:solidFill>
                  <a:schemeClr val="dk1"/>
                </a:solidFill>
                <a:latin typeface="Arial"/>
                <a:ea typeface="Arial"/>
                <a:cs typeface="Arial"/>
                <a:sym typeface="Arial"/>
              </a:rPr>
              <a:t>SGBD - Regras</a:t>
            </a:r>
            <a:endParaRPr b="0" i="0" sz="2800" u="none" cap="none" strike="noStrike">
              <a:solidFill>
                <a:schemeClr val="dk1"/>
              </a:solidFill>
              <a:latin typeface="Arial"/>
              <a:ea typeface="Arial"/>
              <a:cs typeface="Arial"/>
              <a:sym typeface="Arial"/>
            </a:endParaRPr>
          </a:p>
        </p:txBody>
      </p:sp>
      <p:sp>
        <p:nvSpPr>
          <p:cNvPr id="1078" name="Google Shape;1078;p125"/>
          <p:cNvSpPr txBox="1"/>
          <p:nvPr/>
        </p:nvSpPr>
        <p:spPr>
          <a:xfrm>
            <a:off x="250825" y="1557338"/>
            <a:ext cx="4321200" cy="5031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Regra 1: Auto-Contenção</a:t>
            </a:r>
            <a:r>
              <a:rPr b="0" i="0" lang="en-US" sz="2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079" name="Google Shape;1079;p125"/>
          <p:cNvPicPr preferRelativeResize="0"/>
          <p:nvPr/>
        </p:nvPicPr>
        <p:blipFill rotWithShape="1">
          <a:blip r:embed="rId3">
            <a:alphaModFix/>
          </a:blip>
          <a:srcRect b="0" l="0" r="0" t="0"/>
          <a:stretch/>
        </p:blipFill>
        <p:spPr>
          <a:xfrm>
            <a:off x="1824038" y="2060575"/>
            <a:ext cx="6049961" cy="4608513"/>
          </a:xfrm>
          <a:prstGeom prst="rect">
            <a:avLst/>
          </a:prstGeom>
          <a:noFill/>
          <a:ln>
            <a:noFill/>
          </a:ln>
        </p:spPr>
      </p:pic>
      <p:sp>
        <p:nvSpPr>
          <p:cNvPr id="1080" name="Google Shape;1080;p125"/>
          <p:cNvSpPr txBox="1"/>
          <p:nvPr>
            <p:ph idx="11" type="ftr"/>
          </p:nvPr>
        </p:nvSpPr>
        <p:spPr>
          <a:xfrm>
            <a:off x="0" y="6342063"/>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a:t>
            </a:r>
            <a:endParaRPr/>
          </a:p>
        </p:txBody>
      </p:sp>
      <p:pic>
        <p:nvPicPr>
          <p:cNvPr id="1081" name="Google Shape;1081;p125"/>
          <p:cNvPicPr preferRelativeResize="0"/>
          <p:nvPr/>
        </p:nvPicPr>
        <p:blipFill rotWithShape="1">
          <a:blip r:embed="rId4">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08"/>
          <p:cNvSpPr txBox="1"/>
          <p:nvPr>
            <p:ph type="title"/>
          </p:nvPr>
        </p:nvSpPr>
        <p:spPr>
          <a:xfrm>
            <a:off x="404812" y="698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Plano de Ensino – Banco de Dados</a:t>
            </a:r>
            <a:endParaRPr/>
          </a:p>
        </p:txBody>
      </p:sp>
      <p:sp>
        <p:nvSpPr>
          <p:cNvPr id="871" name="Google Shape;871;p10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872" name="Google Shape;872;p108"/>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873" name="Google Shape;873;p108"/>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a:t>
            </a:r>
            <a:r>
              <a:rPr lang="en-US" sz="1200"/>
              <a:t>3</a:t>
            </a:r>
            <a:r>
              <a:rPr b="0" i="0" lang="en-US" sz="1200" u="none" cap="none" strike="noStrike">
                <a:solidFill>
                  <a:srgbClr val="000000"/>
                </a:solidFill>
                <a:latin typeface="Arial"/>
                <a:ea typeface="Arial"/>
                <a:cs typeface="Arial"/>
                <a:sym typeface="Arial"/>
              </a:rPr>
              <a:t> - BD</a:t>
            </a:r>
            <a:endParaRPr b="0" i="0" sz="1400" u="none" cap="none" strike="noStrike">
              <a:solidFill>
                <a:srgbClr val="000000"/>
              </a:solidFill>
              <a:latin typeface="Arial"/>
              <a:ea typeface="Arial"/>
              <a:cs typeface="Arial"/>
              <a:sym typeface="Arial"/>
            </a:endParaRPr>
          </a:p>
        </p:txBody>
      </p:sp>
      <p:pic>
        <p:nvPicPr>
          <p:cNvPr id="874" name="Google Shape;874;p108"/>
          <p:cNvPicPr preferRelativeResize="0"/>
          <p:nvPr/>
        </p:nvPicPr>
        <p:blipFill rotWithShape="1">
          <a:blip r:embed="rId4">
            <a:alphaModFix/>
          </a:blip>
          <a:srcRect b="0" l="0" r="0" t="0"/>
          <a:stretch/>
        </p:blipFill>
        <p:spPr>
          <a:xfrm>
            <a:off x="195263" y="1407825"/>
            <a:ext cx="8753475" cy="4405212"/>
          </a:xfrm>
          <a:prstGeom prst="rect">
            <a:avLst/>
          </a:prstGeom>
          <a:noFill/>
          <a:ln>
            <a:noFill/>
          </a:ln>
        </p:spPr>
      </p:pic>
      <p:sp>
        <p:nvSpPr>
          <p:cNvPr id="875" name="Google Shape;875;p108"/>
          <p:cNvSpPr/>
          <p:nvPr/>
        </p:nvSpPr>
        <p:spPr>
          <a:xfrm>
            <a:off x="3316000" y="2741412"/>
            <a:ext cx="431700" cy="433500"/>
          </a:xfrm>
          <a:prstGeom prst="ellipse">
            <a:avLst/>
          </a:prstGeom>
          <a:noFill/>
          <a:ln cap="flat" cmpd="sng" w="254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Tree>
  </p:cSld>
  <p:clrMapOvr>
    <a:masterClrMapping/>
  </p:clrMapOvr>
  <p:transition>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2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087" name="Google Shape;1087;p126"/>
          <p:cNvSpPr txBox="1"/>
          <p:nvPr>
            <p:ph idx="4294967295" type="ctrTitle"/>
          </p:nvPr>
        </p:nvSpPr>
        <p:spPr>
          <a:xfrm>
            <a:off x="0" y="836613"/>
            <a:ext cx="9144000" cy="37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2800" u="none" cap="none" strike="noStrike">
                <a:solidFill>
                  <a:schemeClr val="dk1"/>
                </a:solidFill>
                <a:latin typeface="Arial"/>
                <a:ea typeface="Arial"/>
                <a:cs typeface="Arial"/>
                <a:sym typeface="Arial"/>
              </a:rPr>
              <a:t>SGBD - Regras</a:t>
            </a:r>
            <a:endParaRPr b="0" i="0" sz="2800" u="none" cap="none" strike="noStrike">
              <a:solidFill>
                <a:schemeClr val="dk1"/>
              </a:solidFill>
              <a:latin typeface="Arial"/>
              <a:ea typeface="Arial"/>
              <a:cs typeface="Arial"/>
              <a:sym typeface="Arial"/>
            </a:endParaRPr>
          </a:p>
        </p:txBody>
      </p:sp>
      <p:sp>
        <p:nvSpPr>
          <p:cNvPr id="1088" name="Google Shape;1088;p126"/>
          <p:cNvSpPr txBox="1"/>
          <p:nvPr/>
        </p:nvSpPr>
        <p:spPr>
          <a:xfrm>
            <a:off x="250825" y="1557338"/>
            <a:ext cx="4752900" cy="5031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Regra 2: Independência dos Dados </a:t>
            </a:r>
            <a:endParaRPr b="0" i="0" sz="2000" u="none" cap="none" strike="noStrike">
              <a:solidFill>
                <a:srgbClr val="000000"/>
              </a:solidFill>
              <a:latin typeface="Arial"/>
              <a:ea typeface="Arial"/>
              <a:cs typeface="Arial"/>
              <a:sym typeface="Arial"/>
            </a:endParaRPr>
          </a:p>
        </p:txBody>
      </p:sp>
      <p:sp>
        <p:nvSpPr>
          <p:cNvPr id="1089" name="Google Shape;1089;p126"/>
          <p:cNvSpPr txBox="1"/>
          <p:nvPr/>
        </p:nvSpPr>
        <p:spPr>
          <a:xfrm>
            <a:off x="250825" y="2420938"/>
            <a:ext cx="3600600" cy="5031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Quando as aplicações estiverem realmente </a:t>
            </a:r>
            <a:r>
              <a:rPr b="1" i="0" lang="en-US" sz="2000" u="none" cap="none" strike="noStrike">
                <a:solidFill>
                  <a:srgbClr val="000000"/>
                </a:solidFill>
                <a:latin typeface="Arial"/>
                <a:ea typeface="Arial"/>
                <a:cs typeface="Arial"/>
                <a:sym typeface="Arial"/>
              </a:rPr>
              <a:t>imunes a mudanças</a:t>
            </a:r>
            <a:r>
              <a:rPr b="0" i="0" lang="en-US" sz="2000" u="none" cap="none" strike="noStrike">
                <a:solidFill>
                  <a:srgbClr val="000000"/>
                </a:solidFill>
                <a:latin typeface="Arial"/>
                <a:ea typeface="Arial"/>
                <a:cs typeface="Arial"/>
                <a:sym typeface="Arial"/>
              </a:rPr>
              <a:t> na estrutura de armazenamento ou na estratégia de acesso aos dados, podemos dizer que esta regra foi atingida.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pic>
        <p:nvPicPr>
          <p:cNvPr id="1090" name="Google Shape;1090;p126"/>
          <p:cNvPicPr preferRelativeResize="0"/>
          <p:nvPr/>
        </p:nvPicPr>
        <p:blipFill rotWithShape="1">
          <a:blip r:embed="rId3">
            <a:alphaModFix/>
          </a:blip>
          <a:srcRect b="0" l="0" r="0" t="0"/>
          <a:stretch/>
        </p:blipFill>
        <p:spPr>
          <a:xfrm>
            <a:off x="4067175" y="2349500"/>
            <a:ext cx="4867275" cy="1619250"/>
          </a:xfrm>
          <a:prstGeom prst="rect">
            <a:avLst/>
          </a:prstGeom>
          <a:noFill/>
          <a:ln>
            <a:noFill/>
          </a:ln>
        </p:spPr>
      </p:pic>
      <p:sp>
        <p:nvSpPr>
          <p:cNvPr id="1091" name="Google Shape;1091;p12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a:t>
            </a:r>
            <a:endParaRPr/>
          </a:p>
        </p:txBody>
      </p:sp>
      <p:pic>
        <p:nvPicPr>
          <p:cNvPr id="1092" name="Google Shape;1092;p126"/>
          <p:cNvPicPr preferRelativeResize="0"/>
          <p:nvPr/>
        </p:nvPicPr>
        <p:blipFill rotWithShape="1">
          <a:blip r:embed="rId4">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2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098" name="Google Shape;1098;p127"/>
          <p:cNvSpPr txBox="1"/>
          <p:nvPr>
            <p:ph idx="4294967295" type="ctrTitle"/>
          </p:nvPr>
        </p:nvSpPr>
        <p:spPr>
          <a:xfrm>
            <a:off x="0" y="836613"/>
            <a:ext cx="9144000" cy="37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2800" u="none" cap="none" strike="noStrike">
                <a:solidFill>
                  <a:schemeClr val="dk1"/>
                </a:solidFill>
                <a:latin typeface="Arial"/>
                <a:ea typeface="Arial"/>
                <a:cs typeface="Arial"/>
                <a:sym typeface="Arial"/>
              </a:rPr>
              <a:t>SGBD - Regras</a:t>
            </a:r>
            <a:endParaRPr b="0" i="0" sz="2800" u="none" cap="none" strike="noStrike">
              <a:solidFill>
                <a:schemeClr val="dk1"/>
              </a:solidFill>
              <a:latin typeface="Arial"/>
              <a:ea typeface="Arial"/>
              <a:cs typeface="Arial"/>
              <a:sym typeface="Arial"/>
            </a:endParaRPr>
          </a:p>
        </p:txBody>
      </p:sp>
      <p:sp>
        <p:nvSpPr>
          <p:cNvPr id="1099" name="Google Shape;1099;p127"/>
          <p:cNvSpPr txBox="1"/>
          <p:nvPr/>
        </p:nvSpPr>
        <p:spPr>
          <a:xfrm>
            <a:off x="250825" y="1557338"/>
            <a:ext cx="4752900" cy="5031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Regra 2: Independência dos Dados </a:t>
            </a:r>
            <a:endParaRPr b="0" i="0" sz="2000" u="none" cap="none" strike="noStrike">
              <a:solidFill>
                <a:srgbClr val="000000"/>
              </a:solidFill>
              <a:latin typeface="Arial"/>
              <a:ea typeface="Arial"/>
              <a:cs typeface="Arial"/>
              <a:sym typeface="Arial"/>
            </a:endParaRPr>
          </a:p>
        </p:txBody>
      </p:sp>
      <p:sp>
        <p:nvSpPr>
          <p:cNvPr id="1100" name="Google Shape;1100;p127"/>
          <p:cNvSpPr txBox="1"/>
          <p:nvPr/>
        </p:nvSpPr>
        <p:spPr>
          <a:xfrm>
            <a:off x="250825" y="2205038"/>
            <a:ext cx="3600600" cy="5031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Portanto, nenhuma definição dos dados deverá estar contida nos programas da aplicação. Quando você resolve criar uma nova forma de acesso, um novo índice, </a:t>
            </a:r>
            <a:r>
              <a:rPr b="0" i="1" lang="en-US" sz="2000" u="none" cap="none" strike="noStrike">
                <a:solidFill>
                  <a:srgbClr val="000000"/>
                </a:solidFill>
                <a:latin typeface="Arial"/>
                <a:ea typeface="Arial"/>
                <a:cs typeface="Arial"/>
                <a:sym typeface="Arial"/>
              </a:rPr>
              <a:t>se precisar alterar o código de seu aplicativo</a:t>
            </a:r>
            <a:r>
              <a:rPr b="0" i="0" lang="en-US" sz="2000" u="none" cap="none" strike="noStrike">
                <a:solidFill>
                  <a:srgbClr val="000000"/>
                </a:solidFill>
                <a:latin typeface="Arial"/>
                <a:ea typeface="Arial"/>
                <a:cs typeface="Arial"/>
                <a:sym typeface="Arial"/>
              </a:rPr>
              <a:t>, você não está lidando com um SGBD.</a:t>
            </a:r>
            <a:endParaRPr b="0" i="0" sz="1400" u="none" cap="none" strike="noStrike">
              <a:solidFill>
                <a:srgbClr val="000000"/>
              </a:solidFill>
              <a:latin typeface="Arial"/>
              <a:ea typeface="Arial"/>
              <a:cs typeface="Arial"/>
              <a:sym typeface="Arial"/>
            </a:endParaRPr>
          </a:p>
        </p:txBody>
      </p:sp>
      <p:pic>
        <p:nvPicPr>
          <p:cNvPr id="1101" name="Google Shape;1101;p127"/>
          <p:cNvPicPr preferRelativeResize="0"/>
          <p:nvPr/>
        </p:nvPicPr>
        <p:blipFill rotWithShape="1">
          <a:blip r:embed="rId3">
            <a:alphaModFix/>
          </a:blip>
          <a:srcRect b="0" l="0" r="0" t="0"/>
          <a:stretch/>
        </p:blipFill>
        <p:spPr>
          <a:xfrm>
            <a:off x="4067175" y="2205038"/>
            <a:ext cx="4705350" cy="3752850"/>
          </a:xfrm>
          <a:prstGeom prst="rect">
            <a:avLst/>
          </a:prstGeom>
          <a:noFill/>
          <a:ln>
            <a:noFill/>
          </a:ln>
        </p:spPr>
      </p:pic>
      <p:sp>
        <p:nvSpPr>
          <p:cNvPr id="1102" name="Google Shape;1102;p12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a:t>
            </a:r>
            <a:endParaRPr/>
          </a:p>
        </p:txBody>
      </p:sp>
      <p:pic>
        <p:nvPicPr>
          <p:cNvPr id="1103" name="Google Shape;1103;p127"/>
          <p:cNvPicPr preferRelativeResize="0"/>
          <p:nvPr/>
        </p:nvPicPr>
        <p:blipFill rotWithShape="1">
          <a:blip r:embed="rId4">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2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109" name="Google Shape;1109;p128"/>
          <p:cNvSpPr txBox="1"/>
          <p:nvPr>
            <p:ph idx="4294967295" type="ctrTitle"/>
          </p:nvPr>
        </p:nvSpPr>
        <p:spPr>
          <a:xfrm>
            <a:off x="0" y="836613"/>
            <a:ext cx="9144000" cy="37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2800" u="none" cap="none" strike="noStrike">
                <a:solidFill>
                  <a:schemeClr val="dk1"/>
                </a:solidFill>
                <a:latin typeface="Arial"/>
                <a:ea typeface="Arial"/>
                <a:cs typeface="Arial"/>
                <a:sym typeface="Arial"/>
              </a:rPr>
              <a:t>SGBD - Regras</a:t>
            </a:r>
            <a:endParaRPr b="0" i="0" sz="2800" u="none" cap="none" strike="noStrike">
              <a:solidFill>
                <a:schemeClr val="dk1"/>
              </a:solidFill>
              <a:latin typeface="Arial"/>
              <a:ea typeface="Arial"/>
              <a:cs typeface="Arial"/>
              <a:sym typeface="Arial"/>
            </a:endParaRPr>
          </a:p>
        </p:txBody>
      </p:sp>
      <p:sp>
        <p:nvSpPr>
          <p:cNvPr id="1110" name="Google Shape;1110;p128"/>
          <p:cNvSpPr txBox="1"/>
          <p:nvPr/>
        </p:nvSpPr>
        <p:spPr>
          <a:xfrm>
            <a:off x="250825" y="1557338"/>
            <a:ext cx="4752900" cy="5031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Regra 3: Abstração dos Dados</a:t>
            </a:r>
            <a:endParaRPr b="0" i="0" sz="2000" u="none" cap="none" strike="noStrike">
              <a:solidFill>
                <a:srgbClr val="000000"/>
              </a:solidFill>
              <a:latin typeface="Arial"/>
              <a:ea typeface="Arial"/>
              <a:cs typeface="Arial"/>
              <a:sym typeface="Arial"/>
            </a:endParaRPr>
          </a:p>
        </p:txBody>
      </p:sp>
      <p:sp>
        <p:nvSpPr>
          <p:cNvPr id="1111" name="Google Shape;1111;p128"/>
          <p:cNvSpPr txBox="1"/>
          <p:nvPr/>
        </p:nvSpPr>
        <p:spPr>
          <a:xfrm>
            <a:off x="250825" y="2205038"/>
            <a:ext cx="3600600" cy="5031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 Em um SGBD real é fornecida ao usuário somente uma representação conceitual dos dados, o que não inclui maiores detalhes sobre sua forma de armazenamento real.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 O chamado Modelo de Dados é um tipo de abstração utilizada para fornecer esta representação conceitual.</a:t>
            </a:r>
            <a:endParaRPr b="0" i="0" sz="1400" u="none" cap="none" strike="noStrike">
              <a:solidFill>
                <a:srgbClr val="000000"/>
              </a:solidFill>
              <a:latin typeface="Arial"/>
              <a:ea typeface="Arial"/>
              <a:cs typeface="Arial"/>
              <a:sym typeface="Arial"/>
            </a:endParaRPr>
          </a:p>
        </p:txBody>
      </p:sp>
      <p:pic>
        <p:nvPicPr>
          <p:cNvPr id="1112" name="Google Shape;1112;p128"/>
          <p:cNvPicPr preferRelativeResize="0"/>
          <p:nvPr/>
        </p:nvPicPr>
        <p:blipFill rotWithShape="1">
          <a:blip r:embed="rId3">
            <a:alphaModFix/>
          </a:blip>
          <a:srcRect b="0" l="0" r="0" t="0"/>
          <a:stretch/>
        </p:blipFill>
        <p:spPr>
          <a:xfrm>
            <a:off x="3949700" y="2420938"/>
            <a:ext cx="4900613" cy="2087562"/>
          </a:xfrm>
          <a:prstGeom prst="rect">
            <a:avLst/>
          </a:prstGeom>
          <a:noFill/>
          <a:ln>
            <a:noFill/>
          </a:ln>
        </p:spPr>
      </p:pic>
      <p:pic>
        <p:nvPicPr>
          <p:cNvPr id="1113" name="Google Shape;1113;p128"/>
          <p:cNvPicPr preferRelativeResize="0"/>
          <p:nvPr/>
        </p:nvPicPr>
        <p:blipFill rotWithShape="1">
          <a:blip r:embed="rId4">
            <a:alphaModFix/>
          </a:blip>
          <a:srcRect b="0" l="0" r="0" t="0"/>
          <a:stretch/>
        </p:blipFill>
        <p:spPr>
          <a:xfrm>
            <a:off x="6732588" y="1484313"/>
            <a:ext cx="1943100" cy="936625"/>
          </a:xfrm>
          <a:prstGeom prst="rect">
            <a:avLst/>
          </a:prstGeom>
          <a:noFill/>
          <a:ln>
            <a:noFill/>
          </a:ln>
        </p:spPr>
      </p:pic>
      <p:sp>
        <p:nvSpPr>
          <p:cNvPr id="1114" name="Google Shape;1114;p12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a:t>
            </a:r>
            <a:endParaRPr/>
          </a:p>
        </p:txBody>
      </p:sp>
      <p:pic>
        <p:nvPicPr>
          <p:cNvPr id="1115" name="Google Shape;1115;p128"/>
          <p:cNvPicPr preferRelativeResize="0"/>
          <p:nvPr/>
        </p:nvPicPr>
        <p:blipFill rotWithShape="1">
          <a:blip r:embed="rId5">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2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121" name="Google Shape;1121;p129"/>
          <p:cNvSpPr txBox="1"/>
          <p:nvPr>
            <p:ph idx="4294967295" type="ctrTitle"/>
          </p:nvPr>
        </p:nvSpPr>
        <p:spPr>
          <a:xfrm>
            <a:off x="0" y="836613"/>
            <a:ext cx="9144000" cy="37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2800" u="none" cap="none" strike="noStrike">
                <a:solidFill>
                  <a:schemeClr val="dk1"/>
                </a:solidFill>
                <a:latin typeface="Arial"/>
                <a:ea typeface="Arial"/>
                <a:cs typeface="Arial"/>
                <a:sym typeface="Arial"/>
              </a:rPr>
              <a:t>SGBD - Regras</a:t>
            </a:r>
            <a:endParaRPr b="0" i="0" sz="2800" u="none" cap="none" strike="noStrike">
              <a:solidFill>
                <a:schemeClr val="dk1"/>
              </a:solidFill>
              <a:latin typeface="Arial"/>
              <a:ea typeface="Arial"/>
              <a:cs typeface="Arial"/>
              <a:sym typeface="Arial"/>
            </a:endParaRPr>
          </a:p>
        </p:txBody>
      </p:sp>
      <p:sp>
        <p:nvSpPr>
          <p:cNvPr id="1122" name="Google Shape;1122;p129"/>
          <p:cNvSpPr txBox="1"/>
          <p:nvPr/>
        </p:nvSpPr>
        <p:spPr>
          <a:xfrm>
            <a:off x="250825" y="1557338"/>
            <a:ext cx="4752900" cy="5031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Regra 4: Visões</a:t>
            </a:r>
            <a:endParaRPr b="0" i="0" sz="2000" u="none" cap="none" strike="noStrike">
              <a:solidFill>
                <a:srgbClr val="000000"/>
              </a:solidFill>
              <a:latin typeface="Arial"/>
              <a:ea typeface="Arial"/>
              <a:cs typeface="Arial"/>
              <a:sym typeface="Arial"/>
            </a:endParaRPr>
          </a:p>
        </p:txBody>
      </p:sp>
      <p:sp>
        <p:nvSpPr>
          <p:cNvPr id="1123" name="Google Shape;1123;p129"/>
          <p:cNvSpPr txBox="1"/>
          <p:nvPr/>
        </p:nvSpPr>
        <p:spPr>
          <a:xfrm>
            <a:off x="179388" y="1989138"/>
            <a:ext cx="3600600" cy="5031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 Um SGBD deve permitir que </a:t>
            </a:r>
            <a:r>
              <a:rPr b="1" i="0" lang="en-US" sz="2000" u="none" cap="none" strike="noStrike">
                <a:solidFill>
                  <a:srgbClr val="000000"/>
                </a:solidFill>
                <a:latin typeface="Arial"/>
                <a:ea typeface="Arial"/>
                <a:cs typeface="Arial"/>
                <a:sym typeface="Arial"/>
              </a:rPr>
              <a:t>cada usuário visualize os dados de forma diferente </a:t>
            </a:r>
            <a:r>
              <a:rPr b="0" i="0" lang="en-US" sz="2000" u="none" cap="none" strike="noStrike">
                <a:solidFill>
                  <a:srgbClr val="000000"/>
                </a:solidFill>
                <a:latin typeface="Arial"/>
                <a:ea typeface="Arial"/>
                <a:cs typeface="Arial"/>
                <a:sym typeface="Arial"/>
              </a:rPr>
              <a:t>daquela existente previamente no Banco de Dados.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 Uma visão consiste de um subconjunto de dados do Banco de Dados, necessariamente derivados dos existentes no Banco de Dados, porém estes não deverão estar explicitamente armazenados.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pic>
        <p:nvPicPr>
          <p:cNvPr id="1124" name="Google Shape;1124;p129"/>
          <p:cNvPicPr preferRelativeResize="0"/>
          <p:nvPr/>
        </p:nvPicPr>
        <p:blipFill rotWithShape="1">
          <a:blip r:embed="rId3">
            <a:alphaModFix/>
          </a:blip>
          <a:srcRect b="0" l="0" r="0" t="0"/>
          <a:stretch/>
        </p:blipFill>
        <p:spPr>
          <a:xfrm>
            <a:off x="4027488" y="1700213"/>
            <a:ext cx="4794250" cy="2881312"/>
          </a:xfrm>
          <a:prstGeom prst="rect">
            <a:avLst/>
          </a:prstGeom>
          <a:noFill/>
          <a:ln>
            <a:noFill/>
          </a:ln>
        </p:spPr>
      </p:pic>
      <p:sp>
        <p:nvSpPr>
          <p:cNvPr id="1125" name="Google Shape;1125;p12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a:t>
            </a:r>
            <a:endParaRPr/>
          </a:p>
        </p:txBody>
      </p:sp>
      <p:pic>
        <p:nvPicPr>
          <p:cNvPr id="1126" name="Google Shape;1126;p129"/>
          <p:cNvPicPr preferRelativeResize="0"/>
          <p:nvPr/>
        </p:nvPicPr>
        <p:blipFill rotWithShape="1">
          <a:blip r:embed="rId4">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3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132" name="Google Shape;1132;p130"/>
          <p:cNvSpPr txBox="1"/>
          <p:nvPr>
            <p:ph idx="4294967295" type="ctrTitle"/>
          </p:nvPr>
        </p:nvSpPr>
        <p:spPr>
          <a:xfrm>
            <a:off x="0" y="836613"/>
            <a:ext cx="9144000" cy="37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2800" u="none" cap="none" strike="noStrike">
                <a:solidFill>
                  <a:schemeClr val="dk1"/>
                </a:solidFill>
                <a:latin typeface="Arial"/>
                <a:ea typeface="Arial"/>
                <a:cs typeface="Arial"/>
                <a:sym typeface="Arial"/>
              </a:rPr>
              <a:t>SGBD - Regras</a:t>
            </a:r>
            <a:endParaRPr b="0" i="0" sz="2800" u="none" cap="none" strike="noStrike">
              <a:solidFill>
                <a:schemeClr val="dk1"/>
              </a:solidFill>
              <a:latin typeface="Arial"/>
              <a:ea typeface="Arial"/>
              <a:cs typeface="Arial"/>
              <a:sym typeface="Arial"/>
            </a:endParaRPr>
          </a:p>
        </p:txBody>
      </p:sp>
      <p:sp>
        <p:nvSpPr>
          <p:cNvPr id="1133" name="Google Shape;1133;p130"/>
          <p:cNvSpPr txBox="1"/>
          <p:nvPr/>
        </p:nvSpPr>
        <p:spPr>
          <a:xfrm>
            <a:off x="250825" y="1557338"/>
            <a:ext cx="4752900" cy="5031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Regra 5: Transações </a:t>
            </a:r>
            <a:endParaRPr b="0" i="0" sz="2000" u="none" cap="none" strike="noStrike">
              <a:solidFill>
                <a:srgbClr val="000000"/>
              </a:solidFill>
              <a:latin typeface="Arial"/>
              <a:ea typeface="Arial"/>
              <a:cs typeface="Arial"/>
              <a:sym typeface="Arial"/>
            </a:endParaRPr>
          </a:p>
        </p:txBody>
      </p:sp>
      <p:sp>
        <p:nvSpPr>
          <p:cNvPr id="1134" name="Google Shape;1134;p130"/>
          <p:cNvSpPr txBox="1"/>
          <p:nvPr/>
        </p:nvSpPr>
        <p:spPr>
          <a:xfrm>
            <a:off x="179388" y="1989138"/>
            <a:ext cx="3600600" cy="5031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 Desta forma exige-se que o banco de dados tenha ao menos uma instrução que permita a gravação de uma série modificações simultâneas e uma instrução capaz de cancelar um série modificações.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135" name="Google Shape;1135;p13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a:t>
            </a:r>
            <a:endParaRPr/>
          </a:p>
        </p:txBody>
      </p:sp>
      <p:pic>
        <p:nvPicPr>
          <p:cNvPr id="1136" name="Google Shape;1136;p130"/>
          <p:cNvPicPr preferRelativeResize="0"/>
          <p:nvPr/>
        </p:nvPicPr>
        <p:blipFill rotWithShape="1">
          <a:blip r:embed="rId3">
            <a:alphaModFix/>
          </a:blip>
          <a:srcRect b="0" l="0" r="0" t="0"/>
          <a:stretch/>
        </p:blipFill>
        <p:spPr>
          <a:xfrm>
            <a:off x="4356100" y="2001838"/>
            <a:ext cx="4564064" cy="3078162"/>
          </a:xfrm>
          <a:prstGeom prst="rect">
            <a:avLst/>
          </a:prstGeom>
          <a:noFill/>
          <a:ln>
            <a:noFill/>
          </a:ln>
        </p:spPr>
      </p:pic>
      <p:pic>
        <p:nvPicPr>
          <p:cNvPr id="1137" name="Google Shape;1137;p130"/>
          <p:cNvPicPr preferRelativeResize="0"/>
          <p:nvPr/>
        </p:nvPicPr>
        <p:blipFill rotWithShape="1">
          <a:blip r:embed="rId4">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3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143" name="Google Shape;1143;p131"/>
          <p:cNvSpPr txBox="1"/>
          <p:nvPr>
            <p:ph idx="4294967295" type="ctrTitle"/>
          </p:nvPr>
        </p:nvSpPr>
        <p:spPr>
          <a:xfrm>
            <a:off x="0" y="836613"/>
            <a:ext cx="9144000" cy="37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2800" u="none" cap="none" strike="noStrike">
                <a:solidFill>
                  <a:schemeClr val="dk1"/>
                </a:solidFill>
                <a:latin typeface="Arial"/>
                <a:ea typeface="Arial"/>
                <a:cs typeface="Arial"/>
                <a:sym typeface="Arial"/>
              </a:rPr>
              <a:t>SGBD - Regras</a:t>
            </a:r>
            <a:endParaRPr b="0" i="0" sz="2800" u="none" cap="none" strike="noStrike">
              <a:solidFill>
                <a:schemeClr val="dk1"/>
              </a:solidFill>
              <a:latin typeface="Arial"/>
              <a:ea typeface="Arial"/>
              <a:cs typeface="Arial"/>
              <a:sym typeface="Arial"/>
            </a:endParaRPr>
          </a:p>
        </p:txBody>
      </p:sp>
      <p:sp>
        <p:nvSpPr>
          <p:cNvPr id="1144" name="Google Shape;1144;p131"/>
          <p:cNvSpPr txBox="1"/>
          <p:nvPr/>
        </p:nvSpPr>
        <p:spPr>
          <a:xfrm>
            <a:off x="250825" y="1557338"/>
            <a:ext cx="4752900" cy="5031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Regra 5: Transações </a:t>
            </a:r>
            <a:endParaRPr b="0" i="0" sz="2000" u="none" cap="none" strike="noStrike">
              <a:solidFill>
                <a:srgbClr val="000000"/>
              </a:solidFill>
              <a:latin typeface="Arial"/>
              <a:ea typeface="Arial"/>
              <a:cs typeface="Arial"/>
              <a:sym typeface="Arial"/>
            </a:endParaRPr>
          </a:p>
        </p:txBody>
      </p:sp>
      <p:sp>
        <p:nvSpPr>
          <p:cNvPr id="1145" name="Google Shape;1145;p131"/>
          <p:cNvSpPr txBox="1"/>
          <p:nvPr/>
        </p:nvSpPr>
        <p:spPr>
          <a:xfrm>
            <a:off x="179388" y="1989138"/>
            <a:ext cx="3600600" cy="5031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 Desta forma exige-se que o banco de dados tenha ao menos uma instrução que permita a gravação de uma série modificações simultâneas e uma instrução capaz de cancelar um série modificações.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146" name="Google Shape;1146;p131"/>
          <p:cNvPicPr preferRelativeResize="0"/>
          <p:nvPr/>
        </p:nvPicPr>
        <p:blipFill rotWithShape="1">
          <a:blip r:embed="rId3">
            <a:alphaModFix/>
          </a:blip>
          <a:srcRect b="0" l="0" r="0" t="0"/>
          <a:stretch/>
        </p:blipFill>
        <p:spPr>
          <a:xfrm>
            <a:off x="4427538" y="1557338"/>
            <a:ext cx="4476750" cy="3267075"/>
          </a:xfrm>
          <a:prstGeom prst="rect">
            <a:avLst/>
          </a:prstGeom>
          <a:noFill/>
          <a:ln>
            <a:noFill/>
          </a:ln>
        </p:spPr>
      </p:pic>
      <p:sp>
        <p:nvSpPr>
          <p:cNvPr id="1147" name="Google Shape;1147;p13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a:t>
            </a:r>
            <a:endParaRPr/>
          </a:p>
        </p:txBody>
      </p:sp>
      <p:pic>
        <p:nvPicPr>
          <p:cNvPr id="1148" name="Google Shape;1148;p131"/>
          <p:cNvPicPr preferRelativeResize="0"/>
          <p:nvPr/>
        </p:nvPicPr>
        <p:blipFill rotWithShape="1">
          <a:blip r:embed="rId4">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3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154" name="Google Shape;1154;p132"/>
          <p:cNvSpPr txBox="1"/>
          <p:nvPr>
            <p:ph idx="4294967295" type="ctrTitle"/>
          </p:nvPr>
        </p:nvSpPr>
        <p:spPr>
          <a:xfrm>
            <a:off x="0" y="836613"/>
            <a:ext cx="9144000" cy="37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2800" u="none" cap="none" strike="noStrike">
                <a:solidFill>
                  <a:schemeClr val="dk1"/>
                </a:solidFill>
                <a:latin typeface="Arial"/>
                <a:ea typeface="Arial"/>
                <a:cs typeface="Arial"/>
                <a:sym typeface="Arial"/>
              </a:rPr>
              <a:t>SGBD - Regras</a:t>
            </a:r>
            <a:endParaRPr b="0" i="0" sz="2800" u="none" cap="none" strike="noStrike">
              <a:solidFill>
                <a:schemeClr val="dk1"/>
              </a:solidFill>
              <a:latin typeface="Arial"/>
              <a:ea typeface="Arial"/>
              <a:cs typeface="Arial"/>
              <a:sym typeface="Arial"/>
            </a:endParaRPr>
          </a:p>
        </p:txBody>
      </p:sp>
      <p:sp>
        <p:nvSpPr>
          <p:cNvPr id="1155" name="Google Shape;1155;p132"/>
          <p:cNvSpPr txBox="1"/>
          <p:nvPr/>
        </p:nvSpPr>
        <p:spPr>
          <a:xfrm>
            <a:off x="250825" y="1557338"/>
            <a:ext cx="4752900" cy="5031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Regra 6: Integridade referencial </a:t>
            </a:r>
            <a:endParaRPr b="0" i="0" sz="2000" u="none" cap="none" strike="noStrike">
              <a:solidFill>
                <a:srgbClr val="000000"/>
              </a:solidFill>
              <a:latin typeface="Arial"/>
              <a:ea typeface="Arial"/>
              <a:cs typeface="Arial"/>
              <a:sym typeface="Arial"/>
            </a:endParaRPr>
          </a:p>
        </p:txBody>
      </p:sp>
      <p:sp>
        <p:nvSpPr>
          <p:cNvPr id="1156" name="Google Shape;1156;p132"/>
          <p:cNvSpPr txBox="1"/>
          <p:nvPr/>
        </p:nvSpPr>
        <p:spPr>
          <a:xfrm>
            <a:off x="179387" y="1989138"/>
            <a:ext cx="7468200" cy="5031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-Um SGBD deve gerenciar completamente a </a:t>
            </a:r>
            <a:r>
              <a:rPr b="1" i="0" lang="en-US" sz="2000" u="none" cap="none" strike="noStrike">
                <a:solidFill>
                  <a:srgbClr val="000000"/>
                </a:solidFill>
                <a:latin typeface="Arial"/>
                <a:ea typeface="Arial"/>
                <a:cs typeface="Arial"/>
                <a:sym typeface="Arial"/>
              </a:rPr>
              <a:t>integridade referencial definida em seu esquema</a:t>
            </a:r>
            <a:r>
              <a:rPr b="0" i="0" lang="en-US" sz="2000" u="none" cap="none" strike="noStrike">
                <a:solidFill>
                  <a:srgbClr val="000000"/>
                </a:solidFill>
                <a:latin typeface="Arial"/>
                <a:ea typeface="Arial"/>
                <a:cs typeface="Arial"/>
                <a:sym typeface="Arial"/>
              </a:rPr>
              <a:t>, sem precisar em tempo algum, do auxílio do programa aplicativo.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157" name="Google Shape;1157;p13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a:t>
            </a:r>
            <a:endParaRPr/>
          </a:p>
        </p:txBody>
      </p:sp>
      <p:pic>
        <p:nvPicPr>
          <p:cNvPr id="1158" name="Google Shape;1158;p132"/>
          <p:cNvPicPr preferRelativeResize="0"/>
          <p:nvPr/>
        </p:nvPicPr>
        <p:blipFill rotWithShape="1">
          <a:blip r:embed="rId3">
            <a:alphaModFix/>
          </a:blip>
          <a:srcRect b="0" l="0" r="0" t="0"/>
          <a:stretch/>
        </p:blipFill>
        <p:spPr>
          <a:xfrm>
            <a:off x="7235825" y="260350"/>
            <a:ext cx="1439863" cy="495300"/>
          </a:xfrm>
          <a:prstGeom prst="rect">
            <a:avLst/>
          </a:prstGeom>
          <a:noFill/>
          <a:ln>
            <a:noFill/>
          </a:ln>
        </p:spPr>
      </p:pic>
      <p:pic>
        <p:nvPicPr>
          <p:cNvPr id="1159" name="Google Shape;1159;p132"/>
          <p:cNvPicPr preferRelativeResize="0"/>
          <p:nvPr/>
        </p:nvPicPr>
        <p:blipFill rotWithShape="1">
          <a:blip r:embed="rId4">
            <a:alphaModFix/>
          </a:blip>
          <a:srcRect b="0" l="0" r="0" t="0"/>
          <a:stretch/>
        </p:blipFill>
        <p:spPr>
          <a:xfrm>
            <a:off x="1164431" y="3697287"/>
            <a:ext cx="6791325" cy="2095500"/>
          </a:xfrm>
          <a:prstGeom prst="rect">
            <a:avLst/>
          </a:prstGeom>
          <a:noFill/>
          <a:ln>
            <a:noFill/>
          </a:ln>
        </p:spPr>
      </p:pic>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3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165" name="Google Shape;1165;p133"/>
          <p:cNvSpPr txBox="1"/>
          <p:nvPr>
            <p:ph idx="4294967295" type="ctrTitle"/>
          </p:nvPr>
        </p:nvSpPr>
        <p:spPr>
          <a:xfrm>
            <a:off x="0" y="836613"/>
            <a:ext cx="9144000" cy="37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2800" u="none" cap="none" strike="noStrike">
                <a:solidFill>
                  <a:schemeClr val="dk1"/>
                </a:solidFill>
                <a:latin typeface="Arial"/>
                <a:ea typeface="Arial"/>
                <a:cs typeface="Arial"/>
                <a:sym typeface="Arial"/>
              </a:rPr>
              <a:t>SGBD - Regras</a:t>
            </a:r>
            <a:endParaRPr b="0" i="0" sz="2800" u="none" cap="none" strike="noStrike">
              <a:solidFill>
                <a:schemeClr val="dk1"/>
              </a:solidFill>
              <a:latin typeface="Arial"/>
              <a:ea typeface="Arial"/>
              <a:cs typeface="Arial"/>
              <a:sym typeface="Arial"/>
            </a:endParaRPr>
          </a:p>
        </p:txBody>
      </p:sp>
      <p:sp>
        <p:nvSpPr>
          <p:cNvPr id="1166" name="Google Shape;1166;p133"/>
          <p:cNvSpPr txBox="1"/>
          <p:nvPr/>
        </p:nvSpPr>
        <p:spPr>
          <a:xfrm>
            <a:off x="250825" y="1557338"/>
            <a:ext cx="4752900" cy="5031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Regra 7: Acesso Automático</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1" i="0" lang="en-US" sz="2000" u="none" cap="none" strike="noStrike">
                <a:solidFill>
                  <a:srgbClr val="000000"/>
                </a:solidFill>
                <a:latin typeface="Arial"/>
                <a:ea typeface="Arial"/>
                <a:cs typeface="Arial"/>
                <a:sym typeface="Arial"/>
              </a:rPr>
              <a:t> </a:t>
            </a:r>
            <a:endParaRPr b="0" i="0" sz="2000" u="none" cap="none" strike="noStrike">
              <a:solidFill>
                <a:srgbClr val="000000"/>
              </a:solidFill>
              <a:latin typeface="Arial"/>
              <a:ea typeface="Arial"/>
              <a:cs typeface="Arial"/>
              <a:sym typeface="Arial"/>
            </a:endParaRPr>
          </a:p>
        </p:txBody>
      </p:sp>
      <p:pic>
        <p:nvPicPr>
          <p:cNvPr id="1167" name="Google Shape;1167;p133"/>
          <p:cNvPicPr preferRelativeResize="0"/>
          <p:nvPr/>
        </p:nvPicPr>
        <p:blipFill rotWithShape="1">
          <a:blip r:embed="rId3">
            <a:alphaModFix/>
          </a:blip>
          <a:srcRect b="0" l="0" r="0" t="0"/>
          <a:stretch/>
        </p:blipFill>
        <p:spPr>
          <a:xfrm>
            <a:off x="179388" y="2276475"/>
            <a:ext cx="6029325" cy="2962275"/>
          </a:xfrm>
          <a:prstGeom prst="rect">
            <a:avLst/>
          </a:prstGeom>
          <a:noFill/>
          <a:ln>
            <a:noFill/>
          </a:ln>
        </p:spPr>
      </p:pic>
      <p:pic>
        <p:nvPicPr>
          <p:cNvPr id="1168" name="Google Shape;1168;p133"/>
          <p:cNvPicPr preferRelativeResize="0"/>
          <p:nvPr/>
        </p:nvPicPr>
        <p:blipFill rotWithShape="1">
          <a:blip r:embed="rId4">
            <a:alphaModFix/>
          </a:blip>
          <a:srcRect b="0" l="0" r="0" t="0"/>
          <a:stretch/>
        </p:blipFill>
        <p:spPr>
          <a:xfrm>
            <a:off x="5940425" y="2133600"/>
            <a:ext cx="2916239" cy="1906588"/>
          </a:xfrm>
          <a:prstGeom prst="rect">
            <a:avLst/>
          </a:prstGeom>
          <a:noFill/>
          <a:ln>
            <a:noFill/>
          </a:ln>
        </p:spPr>
      </p:pic>
      <p:sp>
        <p:nvSpPr>
          <p:cNvPr id="1169" name="Google Shape;1169;p13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a:t>
            </a:r>
            <a:endParaRPr/>
          </a:p>
        </p:txBody>
      </p:sp>
      <p:pic>
        <p:nvPicPr>
          <p:cNvPr id="1170" name="Google Shape;1170;p133"/>
          <p:cNvPicPr preferRelativeResize="0"/>
          <p:nvPr/>
        </p:nvPicPr>
        <p:blipFill rotWithShape="1">
          <a:blip r:embed="rId5">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3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176" name="Google Shape;1176;p134"/>
          <p:cNvSpPr txBox="1"/>
          <p:nvPr>
            <p:ph idx="4294967295" type="ctrTitle"/>
          </p:nvPr>
        </p:nvSpPr>
        <p:spPr>
          <a:xfrm>
            <a:off x="0" y="836613"/>
            <a:ext cx="9144000" cy="37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2800" u="none" cap="none" strike="noStrike">
                <a:solidFill>
                  <a:schemeClr val="dk1"/>
                </a:solidFill>
                <a:latin typeface="Arial"/>
                <a:ea typeface="Arial"/>
                <a:cs typeface="Arial"/>
                <a:sym typeface="Arial"/>
              </a:rPr>
              <a:t>Administradores de Banco de Dados (DBA) </a:t>
            </a:r>
            <a:endParaRPr b="0" i="0" sz="4400" u="none" cap="none" strike="noStrike">
              <a:solidFill>
                <a:schemeClr val="dk1"/>
              </a:solidFill>
              <a:latin typeface="Arial"/>
              <a:ea typeface="Arial"/>
              <a:cs typeface="Arial"/>
              <a:sym typeface="Arial"/>
            </a:endParaRPr>
          </a:p>
        </p:txBody>
      </p:sp>
      <p:sp>
        <p:nvSpPr>
          <p:cNvPr id="1177" name="Google Shape;1177;p134"/>
          <p:cNvSpPr txBox="1"/>
          <p:nvPr/>
        </p:nvSpPr>
        <p:spPr>
          <a:xfrm>
            <a:off x="179388" y="1268413"/>
            <a:ext cx="4680000" cy="5049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-São responsáveis pelo controle ao acesso aos dados e pela coordenação da utilização do BD.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lang="en-US" sz="2000"/>
              <a:t>- </a:t>
            </a:r>
            <a:r>
              <a:rPr b="0" i="0" lang="en-US" sz="2000" u="none" cap="none" strike="noStrike">
                <a:solidFill>
                  <a:srgbClr val="000000"/>
                </a:solidFill>
                <a:latin typeface="Arial"/>
                <a:ea typeface="Arial"/>
                <a:cs typeface="Arial"/>
                <a:sym typeface="Arial"/>
              </a:rPr>
              <a:t>Responsável por autorizar o acesso,   coordenar e monitorar sua utilização, adquirir recursos de hardware e   software quando necessário, avaliar desempenho e problemas de segurança  do sistema.</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 É a pessoa que fornece o suporte técnico necessário para implementar essas decisões.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Noto Sans Symbols"/>
              <a:buNone/>
            </a:pPr>
            <a:r>
              <a:rPr b="0" i="0" lang="en-US" sz="2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178" name="Google Shape;1178;p134"/>
          <p:cNvPicPr preferRelativeResize="0"/>
          <p:nvPr/>
        </p:nvPicPr>
        <p:blipFill rotWithShape="1">
          <a:blip r:embed="rId3">
            <a:alphaModFix/>
          </a:blip>
          <a:srcRect b="0" l="0" r="0" t="0"/>
          <a:stretch/>
        </p:blipFill>
        <p:spPr>
          <a:xfrm>
            <a:off x="5219700" y="1844675"/>
            <a:ext cx="3732213" cy="2786063"/>
          </a:xfrm>
          <a:prstGeom prst="rect">
            <a:avLst/>
          </a:prstGeom>
          <a:noFill/>
          <a:ln>
            <a:noFill/>
          </a:ln>
        </p:spPr>
      </p:pic>
      <p:sp>
        <p:nvSpPr>
          <p:cNvPr id="1179" name="Google Shape;1179;p13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a:t>
            </a:r>
            <a:endParaRPr/>
          </a:p>
        </p:txBody>
      </p:sp>
      <p:pic>
        <p:nvPicPr>
          <p:cNvPr id="1180" name="Google Shape;1180;p134"/>
          <p:cNvPicPr preferRelativeResize="0"/>
          <p:nvPr/>
        </p:nvPicPr>
        <p:blipFill rotWithShape="1">
          <a:blip r:embed="rId4">
            <a:alphaModFix/>
          </a:blip>
          <a:srcRect b="0" l="0" r="0" t="0"/>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35"/>
          <p:cNvSpPr txBox="1"/>
          <p:nvPr>
            <p:ph type="ctrTitle"/>
          </p:nvPr>
        </p:nvSpPr>
        <p:spPr>
          <a:xfrm>
            <a:off x="3133725" y="2349500"/>
            <a:ext cx="6119812"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FFFF"/>
              </a:buClr>
              <a:buSzPts val="2800"/>
              <a:buFont typeface="Arial"/>
              <a:buNone/>
            </a:pPr>
            <a:r>
              <a:rPr b="0" i="0" lang="en-US" sz="2800" u="none">
                <a:solidFill>
                  <a:srgbClr val="FFFFFF"/>
                </a:solidFill>
                <a:latin typeface="Arial"/>
                <a:ea typeface="Arial"/>
                <a:cs typeface="Arial"/>
                <a:sym typeface="Arial"/>
              </a:rPr>
              <a:t>Vantagens do SGBD’s</a:t>
            </a:r>
            <a:endParaRPr/>
          </a:p>
        </p:txBody>
      </p:sp>
      <p:pic>
        <p:nvPicPr>
          <p:cNvPr id="1186" name="Google Shape;1186;p135"/>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187" name="Google Shape;1187;p13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88" name="Google Shape;1188;p135"/>
          <p:cNvSpPr txBox="1"/>
          <p:nvPr>
            <p:ph idx="11" type="ftr"/>
          </p:nvPr>
        </p:nvSpPr>
        <p:spPr>
          <a:xfrm>
            <a:off x="3133725"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03 – SGBD - SQL</a:t>
            </a:r>
            <a:endParaRPr/>
          </a:p>
        </p:txBody>
      </p:sp>
    </p:spTree>
  </p:cSld>
  <p:clrMapOvr>
    <a:masterClrMapping/>
  </p:clrMapOvr>
  <p:transition>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09"/>
          <p:cNvSpPr txBox="1"/>
          <p:nvPr>
            <p:ph type="title"/>
          </p:nvPr>
        </p:nvSpPr>
        <p:spPr>
          <a:xfrm>
            <a:off x="468312" y="58737"/>
            <a:ext cx="1870075"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Agenda</a:t>
            </a:r>
            <a:endParaRPr/>
          </a:p>
        </p:txBody>
      </p:sp>
      <p:sp>
        <p:nvSpPr>
          <p:cNvPr id="881" name="Google Shape;881;p109"/>
          <p:cNvSpPr txBox="1"/>
          <p:nvPr>
            <p:ph idx="1" type="body"/>
          </p:nvPr>
        </p:nvSpPr>
        <p:spPr>
          <a:xfrm>
            <a:off x="1865312" y="1586923"/>
            <a:ext cx="5616575" cy="2590800"/>
          </a:xfrm>
          <a:prstGeom prst="rect">
            <a:avLst/>
          </a:prstGeom>
          <a:noFill/>
          <a:ln>
            <a:noFill/>
          </a:ln>
        </p:spPr>
        <p:txBody>
          <a:bodyPr anchorCtr="0" anchor="t" bIns="45700" lIns="91425" spcFirstLastPara="1" rIns="91425" wrap="square" tIns="45700">
            <a:noAutofit/>
          </a:bodyPr>
          <a:lstStyle/>
          <a:p>
            <a:pPr indent="-342900" lvl="0" marL="342900" rtl="0" algn="l">
              <a:lnSpc>
                <a:spcPct val="107000"/>
              </a:lnSpc>
              <a:spcBef>
                <a:spcPts val="360"/>
              </a:spcBef>
              <a:spcAft>
                <a:spcPts val="0"/>
              </a:spcAft>
              <a:buSzPts val="1350"/>
              <a:buFont typeface="Noto Sans Symbols"/>
              <a:buChar char="■"/>
            </a:pPr>
            <a:r>
              <a:rPr b="1" lang="en-US" sz="1800">
                <a:latin typeface="Calibri"/>
                <a:ea typeface="Calibri"/>
                <a:cs typeface="Calibri"/>
                <a:sym typeface="Calibri"/>
              </a:rPr>
              <a:t>Revisão </a:t>
            </a:r>
            <a:endParaRPr sz="1800">
              <a:latin typeface="Calibri"/>
              <a:ea typeface="Calibri"/>
              <a:cs typeface="Calibri"/>
              <a:sym typeface="Calibri"/>
            </a:endParaRPr>
          </a:p>
          <a:p>
            <a:pPr indent="-342900" lvl="0" marL="342900" rtl="0" algn="l">
              <a:lnSpc>
                <a:spcPct val="107000"/>
              </a:lnSpc>
              <a:spcBef>
                <a:spcPts val="1160"/>
              </a:spcBef>
              <a:spcAft>
                <a:spcPts val="0"/>
              </a:spcAft>
              <a:buSzPts val="1350"/>
              <a:buFont typeface="Noto Sans Symbols"/>
              <a:buChar char="■"/>
            </a:pPr>
            <a:r>
              <a:rPr b="1" lang="en-US" sz="1800">
                <a:latin typeface="Calibri"/>
                <a:ea typeface="Calibri"/>
                <a:cs typeface="Calibri"/>
                <a:sym typeface="Calibri"/>
              </a:rPr>
              <a:t>Questionário - Kahoot</a:t>
            </a:r>
            <a:endParaRPr sz="1800">
              <a:latin typeface="Calibri"/>
              <a:ea typeface="Calibri"/>
              <a:cs typeface="Calibri"/>
              <a:sym typeface="Calibri"/>
            </a:endParaRPr>
          </a:p>
          <a:p>
            <a:pPr indent="-342900" lvl="0" marL="342900" rtl="0" algn="l">
              <a:lnSpc>
                <a:spcPct val="107000"/>
              </a:lnSpc>
              <a:spcBef>
                <a:spcPts val="1160"/>
              </a:spcBef>
              <a:spcAft>
                <a:spcPts val="0"/>
              </a:spcAft>
              <a:buSzPts val="1350"/>
              <a:buFont typeface="Noto Sans Symbols"/>
              <a:buChar char="■"/>
            </a:pPr>
            <a:r>
              <a:rPr b="1" lang="en-US" sz="1800">
                <a:latin typeface="Calibri"/>
                <a:ea typeface="Calibri"/>
                <a:cs typeface="Calibri"/>
                <a:sym typeface="Calibri"/>
              </a:rPr>
              <a:t>SGBD - Sistema Gerenciador de Banco de Dados</a:t>
            </a:r>
            <a:endParaRPr b="1" sz="1800">
              <a:latin typeface="Calibri"/>
              <a:ea typeface="Calibri"/>
              <a:cs typeface="Calibri"/>
              <a:sym typeface="Calibri"/>
            </a:endParaRPr>
          </a:p>
          <a:p>
            <a:pPr indent="-342900" lvl="0" marL="342900" rtl="0" algn="l">
              <a:lnSpc>
                <a:spcPct val="107000"/>
              </a:lnSpc>
              <a:spcBef>
                <a:spcPts val="1160"/>
              </a:spcBef>
              <a:spcAft>
                <a:spcPts val="0"/>
              </a:spcAft>
              <a:buSzPts val="1350"/>
              <a:buFont typeface="Noto Sans Symbols"/>
              <a:buChar char="■"/>
            </a:pPr>
            <a:r>
              <a:rPr b="1" lang="en-US" sz="1800">
                <a:latin typeface="Calibri"/>
                <a:ea typeface="Calibri"/>
                <a:cs typeface="Calibri"/>
                <a:sym typeface="Calibri"/>
              </a:rPr>
              <a:t>Regras </a:t>
            </a:r>
            <a:endParaRPr b="1" sz="1800">
              <a:latin typeface="Calibri"/>
              <a:ea typeface="Calibri"/>
              <a:cs typeface="Calibri"/>
              <a:sym typeface="Calibri"/>
            </a:endParaRPr>
          </a:p>
          <a:p>
            <a:pPr indent="-342900" lvl="0" marL="342900" rtl="0" algn="l">
              <a:lnSpc>
                <a:spcPct val="107000"/>
              </a:lnSpc>
              <a:spcBef>
                <a:spcPts val="1160"/>
              </a:spcBef>
              <a:spcAft>
                <a:spcPts val="0"/>
              </a:spcAft>
              <a:buSzPts val="1350"/>
              <a:buFont typeface="Noto Sans Symbols"/>
              <a:buChar char="■"/>
            </a:pPr>
            <a:r>
              <a:rPr b="1" lang="en-US" sz="1800">
                <a:latin typeface="Calibri"/>
                <a:ea typeface="Calibri"/>
                <a:cs typeface="Calibri"/>
                <a:sym typeface="Calibri"/>
              </a:rPr>
              <a:t>Vantagens do SGBD’s</a:t>
            </a:r>
            <a:endParaRPr sz="1800">
              <a:latin typeface="Calibri"/>
              <a:ea typeface="Calibri"/>
              <a:cs typeface="Calibri"/>
              <a:sym typeface="Calibri"/>
            </a:endParaRPr>
          </a:p>
          <a:p>
            <a:pPr indent="-342900" lvl="0" marL="342900" rtl="0" algn="l">
              <a:lnSpc>
                <a:spcPct val="107000"/>
              </a:lnSpc>
              <a:spcBef>
                <a:spcPts val="1160"/>
              </a:spcBef>
              <a:spcAft>
                <a:spcPts val="0"/>
              </a:spcAft>
              <a:buSzPts val="1350"/>
              <a:buFont typeface="Noto Sans Symbols"/>
              <a:buChar char="■"/>
            </a:pPr>
            <a:r>
              <a:rPr b="1" lang="en-US" sz="1800">
                <a:latin typeface="Calibri"/>
                <a:ea typeface="Calibri"/>
                <a:cs typeface="Calibri"/>
                <a:sym typeface="Calibri"/>
              </a:rPr>
              <a:t>Representação Física do SGBD</a:t>
            </a:r>
            <a:endParaRPr sz="1800">
              <a:latin typeface="Calibri"/>
              <a:ea typeface="Calibri"/>
              <a:cs typeface="Calibri"/>
              <a:sym typeface="Calibri"/>
            </a:endParaRPr>
          </a:p>
          <a:p>
            <a:pPr indent="-342900" lvl="0" marL="342900" rtl="0" algn="l">
              <a:lnSpc>
                <a:spcPct val="107000"/>
              </a:lnSpc>
              <a:spcBef>
                <a:spcPts val="1160"/>
              </a:spcBef>
              <a:spcAft>
                <a:spcPts val="0"/>
              </a:spcAft>
              <a:buSzPts val="1350"/>
              <a:buFont typeface="Noto Sans Symbols"/>
              <a:buChar char="■"/>
            </a:pPr>
            <a:r>
              <a:rPr b="1" lang="en-US" sz="1800">
                <a:latin typeface="Calibri"/>
                <a:ea typeface="Calibri"/>
                <a:cs typeface="Calibri"/>
                <a:sym typeface="Calibri"/>
              </a:rPr>
              <a:t>SQL -  Structured Query Language</a:t>
            </a:r>
            <a:endParaRPr sz="1800">
              <a:latin typeface="Calibri"/>
              <a:ea typeface="Calibri"/>
              <a:cs typeface="Calibri"/>
              <a:sym typeface="Calibri"/>
            </a:endParaRPr>
          </a:p>
          <a:p>
            <a:pPr indent="-342900" lvl="0" marL="342900" rtl="0" algn="l">
              <a:lnSpc>
                <a:spcPct val="107000"/>
              </a:lnSpc>
              <a:spcBef>
                <a:spcPts val="1160"/>
              </a:spcBef>
              <a:spcAft>
                <a:spcPts val="0"/>
              </a:spcAft>
              <a:buSzPts val="1350"/>
              <a:buFont typeface="Noto Sans Symbols"/>
              <a:buChar char="■"/>
            </a:pPr>
            <a:r>
              <a:rPr b="1" lang="en-US" sz="1800">
                <a:latin typeface="Calibri"/>
                <a:ea typeface="Calibri"/>
                <a:cs typeface="Calibri"/>
                <a:sym typeface="Calibri"/>
              </a:rPr>
              <a:t>Três categorias do SQL </a:t>
            </a:r>
            <a:endParaRPr sz="1800">
              <a:latin typeface="Calibri"/>
              <a:ea typeface="Calibri"/>
              <a:cs typeface="Calibri"/>
              <a:sym typeface="Calibri"/>
            </a:endParaRPr>
          </a:p>
          <a:p>
            <a:pPr indent="-342900" lvl="0" marL="342900" rtl="0" algn="l">
              <a:lnSpc>
                <a:spcPct val="107000"/>
              </a:lnSpc>
              <a:spcBef>
                <a:spcPts val="1160"/>
              </a:spcBef>
              <a:spcAft>
                <a:spcPts val="0"/>
              </a:spcAft>
              <a:buSzPts val="1350"/>
              <a:buFont typeface="Noto Sans Symbols"/>
              <a:buChar char="■"/>
            </a:pPr>
            <a:r>
              <a:rPr b="1" lang="en-US" sz="1800">
                <a:latin typeface="Calibri"/>
                <a:ea typeface="Calibri"/>
                <a:cs typeface="Calibri"/>
                <a:sym typeface="Calibri"/>
              </a:rPr>
              <a:t>Exercício prático</a:t>
            </a:r>
            <a:endParaRPr sz="1800">
              <a:latin typeface="Calibri"/>
              <a:ea typeface="Calibri"/>
              <a:cs typeface="Calibri"/>
              <a:sym typeface="Calibri"/>
            </a:endParaRPr>
          </a:p>
          <a:p>
            <a:pPr indent="-257175" lvl="0" marL="342900" rtl="0" algn="l">
              <a:lnSpc>
                <a:spcPct val="100000"/>
              </a:lnSpc>
              <a:spcBef>
                <a:spcPts val="1160"/>
              </a:spcBef>
              <a:spcAft>
                <a:spcPts val="0"/>
              </a:spcAft>
              <a:buSzPts val="1350"/>
              <a:buNone/>
            </a:pPr>
            <a:r>
              <a:t/>
            </a:r>
            <a:endParaRPr b="0" i="0" sz="1800" u="none">
              <a:solidFill>
                <a:schemeClr val="dk1"/>
              </a:solidFill>
              <a:latin typeface="Arial"/>
              <a:ea typeface="Arial"/>
              <a:cs typeface="Arial"/>
              <a:sym typeface="Arial"/>
            </a:endParaRPr>
          </a:p>
        </p:txBody>
      </p:sp>
      <p:sp>
        <p:nvSpPr>
          <p:cNvPr id="882" name="Google Shape;882;p10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883" name="Google Shape;883;p109"/>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884" name="Google Shape;884;p109"/>
          <p:cNvSpPr txBox="1"/>
          <p:nvPr>
            <p:ph idx="11" type="ftr"/>
          </p:nvPr>
        </p:nvSpPr>
        <p:spPr>
          <a:xfrm>
            <a:off x="999978" y="564349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03 – SGBD - SQL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3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94" name="Google Shape;1194;p136"/>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Banco de Dados – Vantagens</a:t>
            </a:r>
            <a:endParaRPr b="0" i="0" sz="4400" u="none" cap="none" strike="noStrike">
              <a:solidFill>
                <a:schemeClr val="dk1"/>
              </a:solidFill>
              <a:latin typeface="Arial"/>
              <a:ea typeface="Arial"/>
              <a:cs typeface="Arial"/>
              <a:sym typeface="Arial"/>
            </a:endParaRPr>
          </a:p>
        </p:txBody>
      </p:sp>
      <p:sp>
        <p:nvSpPr>
          <p:cNvPr id="1195" name="Google Shape;1195;p136"/>
          <p:cNvSpPr txBox="1"/>
          <p:nvPr/>
        </p:nvSpPr>
        <p:spPr>
          <a:xfrm>
            <a:off x="241300" y="1627187"/>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1 - Eliminação de Inconsistências</a:t>
            </a:r>
            <a:r>
              <a:rPr b="0" i="0" lang="en-US" sz="2000" u="none" cap="none" strike="noStrike">
                <a:solidFill>
                  <a:schemeClr val="dk1"/>
                </a:solidFill>
                <a:latin typeface="Arial"/>
                <a:ea typeface="Arial"/>
                <a:cs typeface="Arial"/>
                <a:sym typeface="Arial"/>
              </a:rPr>
              <a:t> </a:t>
            </a:r>
            <a:r>
              <a:rPr b="1" i="0" lang="en-US" sz="20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196" name="Google Shape;1196;p136"/>
          <p:cNvSpPr txBox="1"/>
          <p:nvPr/>
        </p:nvSpPr>
        <p:spPr>
          <a:xfrm>
            <a:off x="323850" y="2133600"/>
            <a:ext cx="4103687"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Através do armazenamento da informação em um </a:t>
            </a:r>
            <a:r>
              <a:rPr b="1" i="0" lang="en-US" sz="2000" u="none" cap="none" strike="noStrike">
                <a:solidFill>
                  <a:schemeClr val="dk1"/>
                </a:solidFill>
                <a:latin typeface="Arial"/>
                <a:ea typeface="Arial"/>
                <a:cs typeface="Arial"/>
                <a:sym typeface="Arial"/>
              </a:rPr>
              <a:t>único local </a:t>
            </a:r>
            <a:r>
              <a:rPr b="0" i="0" lang="en-US" sz="2000" u="none" cap="none" strike="noStrike">
                <a:solidFill>
                  <a:schemeClr val="dk1"/>
                </a:solidFill>
                <a:latin typeface="Arial"/>
                <a:ea typeface="Arial"/>
                <a:cs typeface="Arial"/>
                <a:sym typeface="Arial"/>
              </a:rPr>
              <a:t>com acesso descentralizado e, sendo </a:t>
            </a:r>
            <a:r>
              <a:rPr b="1" i="0" lang="en-US" sz="2000" u="none" cap="none" strike="noStrike">
                <a:solidFill>
                  <a:schemeClr val="dk1"/>
                </a:solidFill>
                <a:latin typeface="Arial"/>
                <a:ea typeface="Arial"/>
                <a:cs typeface="Arial"/>
                <a:sym typeface="Arial"/>
              </a:rPr>
              <a:t>compartilhada à vários sistemas,</a:t>
            </a:r>
            <a:r>
              <a:rPr b="0" i="0" lang="en-US" sz="2000" u="none" cap="none" strike="noStrike">
                <a:solidFill>
                  <a:schemeClr val="dk1"/>
                </a:solidFill>
                <a:latin typeface="Arial"/>
                <a:ea typeface="Arial"/>
                <a:cs typeface="Arial"/>
                <a:sym typeface="Arial"/>
              </a:rPr>
              <a:t> os usuários estarão utilizando uma informação confiável.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A inconsistência ocorre quando um mesmo campo tem </a:t>
            </a:r>
            <a:r>
              <a:rPr b="1" i="0" lang="en-US" sz="2000" u="none" cap="none" strike="noStrike">
                <a:solidFill>
                  <a:schemeClr val="dk1"/>
                </a:solidFill>
                <a:latin typeface="Arial"/>
                <a:ea typeface="Arial"/>
                <a:cs typeface="Arial"/>
                <a:sym typeface="Arial"/>
              </a:rPr>
              <a:t>valores diferentes em sistemas diferentes.</a:t>
            </a:r>
            <a:r>
              <a:rPr b="0" i="0" lang="en-US" sz="2000" u="none" cap="none" strike="noStrike">
                <a:solidFill>
                  <a:schemeClr val="dk1"/>
                </a:solidFill>
                <a:latin typeface="Arial"/>
                <a:ea typeface="Arial"/>
                <a:cs typeface="Arial"/>
                <a:sym typeface="Arial"/>
              </a:rPr>
              <a:t> Exemplo, o estado civil de uma pessoa é solteiro em um sistema e casado em outro.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1197" name="Google Shape;1197;p136"/>
          <p:cNvPicPr preferRelativeResize="0"/>
          <p:nvPr/>
        </p:nvPicPr>
        <p:blipFill rotWithShape="1">
          <a:blip r:embed="rId3">
            <a:alphaModFix/>
          </a:blip>
          <a:srcRect b="0" l="0" r="0" t="0"/>
          <a:stretch/>
        </p:blipFill>
        <p:spPr>
          <a:xfrm>
            <a:off x="4787900" y="2420937"/>
            <a:ext cx="4032250" cy="2563812"/>
          </a:xfrm>
          <a:prstGeom prst="rect">
            <a:avLst/>
          </a:prstGeom>
          <a:noFill/>
          <a:ln>
            <a:noFill/>
          </a:ln>
        </p:spPr>
      </p:pic>
      <p:pic>
        <p:nvPicPr>
          <p:cNvPr id="1198" name="Google Shape;1198;p136"/>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1199" name="Google Shape;1199;p136"/>
          <p:cNvSpPr txBox="1"/>
          <p:nvPr>
            <p:ph idx="11" type="ftr"/>
          </p:nvPr>
        </p:nvSpPr>
        <p:spPr>
          <a:xfrm>
            <a:off x="2804356" y="64008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03 – SGBD - SQL</a:t>
            </a:r>
            <a:endParaRPr/>
          </a:p>
        </p:txBody>
      </p:sp>
    </p:spTree>
  </p:cSld>
  <p:clrMapOvr>
    <a:masterClrMapping/>
  </p:clrMapOvr>
  <p:transition>
    <p:fade thruBlk="1"/>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3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05" name="Google Shape;1205;p137"/>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Banco de Dados – Vantagens</a:t>
            </a:r>
            <a:endParaRPr b="0" i="0" sz="4400" u="none" cap="none" strike="noStrike">
              <a:solidFill>
                <a:schemeClr val="dk1"/>
              </a:solidFill>
              <a:latin typeface="Arial"/>
              <a:ea typeface="Arial"/>
              <a:cs typeface="Arial"/>
              <a:sym typeface="Arial"/>
            </a:endParaRPr>
          </a:p>
        </p:txBody>
      </p:sp>
      <p:sp>
        <p:nvSpPr>
          <p:cNvPr id="1206" name="Google Shape;1206;p137"/>
          <p:cNvSpPr txBox="1"/>
          <p:nvPr/>
        </p:nvSpPr>
        <p:spPr>
          <a:xfrm>
            <a:off x="250825" y="1989137"/>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2 - Compartilhamento dos Dados</a:t>
            </a:r>
            <a:endParaRPr b="0" i="0" sz="1400" u="none" cap="none" strike="noStrike">
              <a:solidFill>
                <a:srgbClr val="000000"/>
              </a:solidFill>
              <a:latin typeface="Arial"/>
              <a:ea typeface="Arial"/>
              <a:cs typeface="Arial"/>
              <a:sym typeface="Arial"/>
            </a:endParaRPr>
          </a:p>
        </p:txBody>
      </p:sp>
      <p:sp>
        <p:nvSpPr>
          <p:cNvPr id="1207" name="Google Shape;1207;p137"/>
          <p:cNvSpPr txBox="1"/>
          <p:nvPr/>
        </p:nvSpPr>
        <p:spPr>
          <a:xfrm>
            <a:off x="250825" y="2917825"/>
            <a:ext cx="3673475" cy="947737"/>
          </a:xfrm>
          <a:prstGeom prst="rect">
            <a:avLst/>
          </a:prstGeom>
          <a:noFill/>
          <a:ln>
            <a:noFill/>
          </a:ln>
        </p:spPr>
        <p:txBody>
          <a:bodyPr anchorCtr="0" anchor="t" bIns="45700" lIns="91425" spcFirstLastPara="1" rIns="91425" wrap="square" tIns="45700">
            <a:noAutofit/>
          </a:bodyPr>
          <a:lstStyle/>
          <a:p>
            <a:pPr indent="-127000" lvl="0" marL="0" marR="0" rtl="0" algn="just">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Permite a </a:t>
            </a:r>
            <a:r>
              <a:rPr b="1" i="0" lang="en-US" sz="2000" u="none" cap="none" strike="noStrike">
                <a:solidFill>
                  <a:schemeClr val="dk1"/>
                </a:solidFill>
                <a:latin typeface="Arial"/>
                <a:ea typeface="Arial"/>
                <a:cs typeface="Arial"/>
                <a:sym typeface="Arial"/>
              </a:rPr>
              <a:t>utilização simultânea e segura de um dado,</a:t>
            </a:r>
            <a:r>
              <a:rPr b="0" i="0" lang="en-US" sz="2000" u="none" cap="none" strike="noStrike">
                <a:solidFill>
                  <a:schemeClr val="dk1"/>
                </a:solidFill>
                <a:latin typeface="Arial"/>
                <a:ea typeface="Arial"/>
                <a:cs typeface="Arial"/>
                <a:sym typeface="Arial"/>
              </a:rPr>
              <a:t> por mais de uma aplicação ou usuário, independente da operação que esteja sendo realizada.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1208" name="Google Shape;1208;p137"/>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pic>
        <p:nvPicPr>
          <p:cNvPr id="1209" name="Google Shape;1209;p137"/>
          <p:cNvPicPr preferRelativeResize="0"/>
          <p:nvPr/>
        </p:nvPicPr>
        <p:blipFill rotWithShape="1">
          <a:blip r:embed="rId4">
            <a:alphaModFix/>
          </a:blip>
          <a:srcRect b="0" l="0" r="0" t="0"/>
          <a:stretch/>
        </p:blipFill>
        <p:spPr>
          <a:xfrm>
            <a:off x="4111625" y="2662237"/>
            <a:ext cx="5010150" cy="2406650"/>
          </a:xfrm>
          <a:prstGeom prst="rect">
            <a:avLst/>
          </a:prstGeom>
          <a:noFill/>
          <a:ln>
            <a:noFill/>
          </a:ln>
        </p:spPr>
      </p:pic>
      <p:sp>
        <p:nvSpPr>
          <p:cNvPr id="1210" name="Google Shape;1210;p137"/>
          <p:cNvSpPr txBox="1"/>
          <p:nvPr>
            <p:ph idx="11" type="ftr"/>
          </p:nvPr>
        </p:nvSpPr>
        <p:spPr>
          <a:xfrm>
            <a:off x="3476625" y="60198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03 – SGBD - SQL</a:t>
            </a:r>
            <a:endParaRPr/>
          </a:p>
        </p:txBody>
      </p:sp>
    </p:spTree>
  </p:cSld>
  <p:clrMapOvr>
    <a:masterClrMapping/>
  </p:clrMapOvr>
  <p:transition>
    <p:fade thruBlk="1"/>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3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16" name="Google Shape;1216;p138"/>
          <p:cNvSpPr txBox="1"/>
          <p:nvPr/>
        </p:nvSpPr>
        <p:spPr>
          <a:xfrm>
            <a:off x="0" y="1071562"/>
            <a:ext cx="8893175"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 Banco de Dados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Consequência compartilhamento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0" sz="2800" u="none" cap="none" strike="noStrike">
              <a:solidFill>
                <a:schemeClr val="dk1"/>
              </a:solidFill>
              <a:latin typeface="Arial"/>
              <a:ea typeface="Arial"/>
              <a:cs typeface="Arial"/>
              <a:sym typeface="Arial"/>
            </a:endParaRPr>
          </a:p>
        </p:txBody>
      </p:sp>
      <p:pic>
        <p:nvPicPr>
          <p:cNvPr id="1217" name="Google Shape;1217;p138"/>
          <p:cNvPicPr preferRelativeResize="0"/>
          <p:nvPr/>
        </p:nvPicPr>
        <p:blipFill rotWithShape="1">
          <a:blip r:embed="rId3">
            <a:alphaModFix/>
          </a:blip>
          <a:srcRect b="0" l="0" r="0" t="0"/>
          <a:stretch/>
        </p:blipFill>
        <p:spPr>
          <a:xfrm>
            <a:off x="755650" y="1916112"/>
            <a:ext cx="6326187" cy="2305050"/>
          </a:xfrm>
          <a:prstGeom prst="rect">
            <a:avLst/>
          </a:prstGeom>
          <a:noFill/>
          <a:ln>
            <a:noFill/>
          </a:ln>
        </p:spPr>
      </p:pic>
      <p:pic>
        <p:nvPicPr>
          <p:cNvPr id="1218" name="Google Shape;1218;p138"/>
          <p:cNvPicPr preferRelativeResize="0"/>
          <p:nvPr/>
        </p:nvPicPr>
        <p:blipFill rotWithShape="1">
          <a:blip r:embed="rId4">
            <a:alphaModFix/>
          </a:blip>
          <a:srcRect b="0" l="0" r="0" t="0"/>
          <a:stretch/>
        </p:blipFill>
        <p:spPr>
          <a:xfrm>
            <a:off x="4500562" y="3948112"/>
            <a:ext cx="3384550" cy="2509837"/>
          </a:xfrm>
          <a:prstGeom prst="rect">
            <a:avLst/>
          </a:prstGeom>
          <a:noFill/>
          <a:ln>
            <a:noFill/>
          </a:ln>
        </p:spPr>
      </p:pic>
      <p:pic>
        <p:nvPicPr>
          <p:cNvPr id="1219" name="Google Shape;1219;p138"/>
          <p:cNvPicPr preferRelativeResize="0"/>
          <p:nvPr/>
        </p:nvPicPr>
        <p:blipFill rotWithShape="1">
          <a:blip r:embed="rId5">
            <a:alphaModFix/>
          </a:blip>
          <a:srcRect b="0" l="0" r="0" t="0"/>
          <a:stretch/>
        </p:blipFill>
        <p:spPr>
          <a:xfrm>
            <a:off x="7481887" y="508000"/>
            <a:ext cx="1439862" cy="495300"/>
          </a:xfrm>
          <a:prstGeom prst="rect">
            <a:avLst/>
          </a:prstGeom>
          <a:noFill/>
          <a:ln>
            <a:noFill/>
          </a:ln>
        </p:spPr>
      </p:pic>
      <p:sp>
        <p:nvSpPr>
          <p:cNvPr id="1220" name="Google Shape;1220;p138"/>
          <p:cNvSpPr txBox="1"/>
          <p:nvPr>
            <p:ph idx="11" type="ftr"/>
          </p:nvPr>
        </p:nvSpPr>
        <p:spPr>
          <a:xfrm>
            <a:off x="755650" y="6022145"/>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03 – SGBD - SQL</a:t>
            </a:r>
            <a:endParaRPr/>
          </a:p>
        </p:txBody>
      </p:sp>
    </p:spTree>
  </p:cSld>
  <p:clrMapOvr>
    <a:masterClrMapping/>
  </p:clrMapOvr>
  <p:transition>
    <p:fade thruBlk="1"/>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3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26" name="Google Shape;1226;p139"/>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Banco de Dados – Vantagens</a:t>
            </a:r>
            <a:endParaRPr b="0" i="0" sz="4400" u="none" cap="none" strike="noStrike">
              <a:solidFill>
                <a:schemeClr val="dk1"/>
              </a:solidFill>
              <a:latin typeface="Arial"/>
              <a:ea typeface="Arial"/>
              <a:cs typeface="Arial"/>
              <a:sym typeface="Arial"/>
            </a:endParaRPr>
          </a:p>
        </p:txBody>
      </p:sp>
      <p:sp>
        <p:nvSpPr>
          <p:cNvPr id="1227" name="Google Shape;1227;p139"/>
          <p:cNvSpPr txBox="1"/>
          <p:nvPr/>
        </p:nvSpPr>
        <p:spPr>
          <a:xfrm>
            <a:off x="250825" y="1989137"/>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3 - Restrições de Segurança</a:t>
            </a:r>
            <a:endParaRPr b="0" i="0" sz="1400" u="none" cap="none" strike="noStrike">
              <a:solidFill>
                <a:srgbClr val="000000"/>
              </a:solidFill>
              <a:latin typeface="Arial"/>
              <a:ea typeface="Arial"/>
              <a:cs typeface="Arial"/>
              <a:sym typeface="Arial"/>
            </a:endParaRPr>
          </a:p>
        </p:txBody>
      </p:sp>
      <p:sp>
        <p:nvSpPr>
          <p:cNvPr id="1228" name="Google Shape;1228;p139"/>
          <p:cNvSpPr txBox="1"/>
          <p:nvPr/>
        </p:nvSpPr>
        <p:spPr>
          <a:xfrm>
            <a:off x="250825" y="2708275"/>
            <a:ext cx="3960812"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Define para cada usuário o nível de acesso a ele concedido (</a:t>
            </a:r>
            <a:r>
              <a:rPr b="1" i="0" lang="en-US" sz="2000" u="none" cap="none" strike="noStrike">
                <a:solidFill>
                  <a:schemeClr val="dk1"/>
                </a:solidFill>
                <a:latin typeface="Arial"/>
                <a:ea typeface="Arial"/>
                <a:cs typeface="Arial"/>
                <a:sym typeface="Arial"/>
              </a:rPr>
              <a:t>leitura, leitura e gravação ou sem acesso</a:t>
            </a:r>
            <a:r>
              <a:rPr b="0" i="0" lang="en-US" sz="2000" u="none" cap="none" strike="noStrike">
                <a:solidFill>
                  <a:schemeClr val="dk1"/>
                </a:solidFill>
                <a:latin typeface="Arial"/>
                <a:ea typeface="Arial"/>
                <a:cs typeface="Arial"/>
                <a:sym typeface="Arial"/>
              </a:rPr>
              <a:t>) ao arquivo e/ou campo.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Este recurso </a:t>
            </a:r>
            <a:r>
              <a:rPr b="1" i="0" lang="en-US" sz="2000" u="none" cap="none" strike="noStrike">
                <a:solidFill>
                  <a:schemeClr val="dk1"/>
                </a:solidFill>
                <a:latin typeface="Arial"/>
                <a:ea typeface="Arial"/>
                <a:cs typeface="Arial"/>
                <a:sym typeface="Arial"/>
              </a:rPr>
              <a:t>impede</a:t>
            </a:r>
            <a:r>
              <a:rPr b="0" i="0" lang="en-US" sz="2000" u="none" cap="none" strike="noStrike">
                <a:solidFill>
                  <a:schemeClr val="dk1"/>
                </a:solidFill>
                <a:latin typeface="Arial"/>
                <a:ea typeface="Arial"/>
                <a:cs typeface="Arial"/>
                <a:sym typeface="Arial"/>
              </a:rPr>
              <a:t> que pessoas </a:t>
            </a:r>
            <a:r>
              <a:rPr b="1" i="0" lang="en-US" sz="2000" u="none" cap="none" strike="noStrike">
                <a:solidFill>
                  <a:schemeClr val="dk1"/>
                </a:solidFill>
                <a:latin typeface="Arial"/>
                <a:ea typeface="Arial"/>
                <a:cs typeface="Arial"/>
                <a:sym typeface="Arial"/>
              </a:rPr>
              <a:t>não autorizadas </a:t>
            </a:r>
            <a:r>
              <a:rPr b="0" i="0" lang="en-US" sz="2000" u="none" cap="none" strike="noStrike">
                <a:solidFill>
                  <a:schemeClr val="dk1"/>
                </a:solidFill>
                <a:latin typeface="Arial"/>
                <a:ea typeface="Arial"/>
                <a:cs typeface="Arial"/>
                <a:sym typeface="Arial"/>
              </a:rPr>
              <a:t>utilizem ou atualizem um determinado arquivo ou campo.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1229" name="Google Shape;1229;p139"/>
          <p:cNvPicPr preferRelativeResize="0"/>
          <p:nvPr/>
        </p:nvPicPr>
        <p:blipFill rotWithShape="1">
          <a:blip r:embed="rId3">
            <a:alphaModFix/>
          </a:blip>
          <a:srcRect b="0" l="0" r="0" t="0"/>
          <a:stretch/>
        </p:blipFill>
        <p:spPr>
          <a:xfrm>
            <a:off x="4572000" y="2205037"/>
            <a:ext cx="4379912" cy="2541587"/>
          </a:xfrm>
          <a:prstGeom prst="rect">
            <a:avLst/>
          </a:prstGeom>
          <a:noFill/>
          <a:ln>
            <a:noFill/>
          </a:ln>
        </p:spPr>
      </p:pic>
      <p:pic>
        <p:nvPicPr>
          <p:cNvPr id="1230" name="Google Shape;1230;p139"/>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1231" name="Google Shape;1231;p139"/>
          <p:cNvSpPr txBox="1"/>
          <p:nvPr>
            <p:ph idx="11" type="ftr"/>
          </p:nvPr>
        </p:nvSpPr>
        <p:spPr>
          <a:xfrm>
            <a:off x="1316037" y="605028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03 – SGBD - SQL</a:t>
            </a:r>
            <a:endParaRPr/>
          </a:p>
        </p:txBody>
      </p:sp>
    </p:spTree>
  </p:cSld>
  <p:clrMapOvr>
    <a:masterClrMapping/>
  </p:clrMapOvr>
  <p:transition>
    <p:fade thruBlk="1"/>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4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37" name="Google Shape;1237;p140"/>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Banco de Dados – Vantagens</a:t>
            </a:r>
            <a:endParaRPr b="0" i="0" sz="4400" u="none" cap="none" strike="noStrike">
              <a:solidFill>
                <a:schemeClr val="dk1"/>
              </a:solidFill>
              <a:latin typeface="Arial"/>
              <a:ea typeface="Arial"/>
              <a:cs typeface="Arial"/>
              <a:sym typeface="Arial"/>
            </a:endParaRPr>
          </a:p>
        </p:txBody>
      </p:sp>
      <p:sp>
        <p:nvSpPr>
          <p:cNvPr id="1238" name="Google Shape;1238;p140"/>
          <p:cNvSpPr txBox="1"/>
          <p:nvPr/>
        </p:nvSpPr>
        <p:spPr>
          <a:xfrm>
            <a:off x="250825" y="1989137"/>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4 - Padronização dos Dados</a:t>
            </a:r>
            <a:r>
              <a:rPr b="0" i="0" lang="en-US" sz="20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239" name="Google Shape;1239;p140"/>
          <p:cNvSpPr txBox="1"/>
          <p:nvPr/>
        </p:nvSpPr>
        <p:spPr>
          <a:xfrm>
            <a:off x="250825" y="2708275"/>
            <a:ext cx="3744912" cy="947737"/>
          </a:xfrm>
          <a:prstGeom prst="rect">
            <a:avLst/>
          </a:prstGeom>
          <a:noFill/>
          <a:ln>
            <a:noFill/>
          </a:ln>
        </p:spPr>
        <p:txBody>
          <a:bodyPr anchorCtr="0" anchor="t" bIns="45700" lIns="91425" spcFirstLastPara="1" rIns="91425" wrap="square" tIns="45700">
            <a:noAutofit/>
          </a:bodyPr>
          <a:lstStyle/>
          <a:p>
            <a:pPr indent="-127000" lvl="0" marL="0" marR="0" rtl="0" algn="just">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Permite que os campos armazenados na base de dados sejam </a:t>
            </a:r>
            <a:r>
              <a:rPr b="1" i="0" lang="en-US" sz="2000" u="none" cap="none" strike="noStrike">
                <a:solidFill>
                  <a:schemeClr val="dk1"/>
                </a:solidFill>
                <a:latin typeface="Arial"/>
                <a:ea typeface="Arial"/>
                <a:cs typeface="Arial"/>
                <a:sym typeface="Arial"/>
              </a:rPr>
              <a:t>padronizados</a:t>
            </a:r>
            <a:r>
              <a:rPr b="0" i="0" lang="en-US" sz="2000" u="none" cap="none" strike="noStrike">
                <a:solidFill>
                  <a:schemeClr val="dk1"/>
                </a:solidFill>
                <a:latin typeface="Arial"/>
                <a:ea typeface="Arial"/>
                <a:cs typeface="Arial"/>
                <a:sym typeface="Arial"/>
              </a:rPr>
              <a:t> segundo um determinado formato de armazenamento.</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127000" lvl="0" marL="0" marR="0" rtl="0" algn="just">
              <a:lnSpc>
                <a:spcPct val="10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Ex. Para o campo "</a:t>
            </a:r>
            <a:r>
              <a:rPr b="1" i="0" lang="en-US" sz="2000" u="none" cap="none" strike="noStrike">
                <a:solidFill>
                  <a:schemeClr val="dk1"/>
                </a:solidFill>
                <a:latin typeface="Arial"/>
                <a:ea typeface="Arial"/>
                <a:cs typeface="Arial"/>
                <a:sym typeface="Arial"/>
              </a:rPr>
              <a:t>Sexo</a:t>
            </a:r>
            <a:r>
              <a:rPr b="0" i="0" lang="en-US" sz="2000" u="none" cap="none" strike="noStrike">
                <a:solidFill>
                  <a:schemeClr val="dk1"/>
                </a:solidFill>
                <a:latin typeface="Arial"/>
                <a:ea typeface="Arial"/>
                <a:cs typeface="Arial"/>
                <a:sym typeface="Arial"/>
              </a:rPr>
              <a:t>" somente será permitido armazenamento dos conteúdos "</a:t>
            </a:r>
            <a:r>
              <a:rPr b="1" i="0" lang="en-US" sz="2000" u="none" cap="none" strike="noStrike">
                <a:solidFill>
                  <a:schemeClr val="dk1"/>
                </a:solidFill>
                <a:latin typeface="Arial"/>
                <a:ea typeface="Arial"/>
                <a:cs typeface="Arial"/>
                <a:sym typeface="Arial"/>
              </a:rPr>
              <a:t>M</a:t>
            </a:r>
            <a:r>
              <a:rPr b="0" i="0" lang="en-US" sz="2000" u="none" cap="none" strike="noStrike">
                <a:solidFill>
                  <a:schemeClr val="dk1"/>
                </a:solidFill>
                <a:latin typeface="Arial"/>
                <a:ea typeface="Arial"/>
                <a:cs typeface="Arial"/>
                <a:sym typeface="Arial"/>
              </a:rPr>
              <a:t>" ou "</a:t>
            </a:r>
            <a:r>
              <a:rPr b="1" i="0" lang="en-US" sz="2000" u="none" cap="none" strike="noStrike">
                <a:solidFill>
                  <a:schemeClr val="dk1"/>
                </a:solidFill>
                <a:latin typeface="Arial"/>
                <a:ea typeface="Arial"/>
                <a:cs typeface="Arial"/>
                <a:sym typeface="Arial"/>
              </a:rPr>
              <a:t>F</a:t>
            </a:r>
            <a:r>
              <a:rPr b="0" i="0" lang="en-US" sz="20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1240" name="Google Shape;1240;p140"/>
          <p:cNvPicPr preferRelativeResize="0"/>
          <p:nvPr/>
        </p:nvPicPr>
        <p:blipFill rotWithShape="1">
          <a:blip r:embed="rId3">
            <a:alphaModFix/>
          </a:blip>
          <a:srcRect b="0" l="0" r="0" t="0"/>
          <a:stretch/>
        </p:blipFill>
        <p:spPr>
          <a:xfrm>
            <a:off x="4051300" y="1579562"/>
            <a:ext cx="4953000" cy="1266825"/>
          </a:xfrm>
          <a:prstGeom prst="rect">
            <a:avLst/>
          </a:prstGeom>
          <a:noFill/>
          <a:ln>
            <a:noFill/>
          </a:ln>
        </p:spPr>
      </p:pic>
      <p:pic>
        <p:nvPicPr>
          <p:cNvPr id="1241" name="Google Shape;1241;p140"/>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pic>
        <p:nvPicPr>
          <p:cNvPr id="1242" name="Google Shape;1242;p140"/>
          <p:cNvPicPr preferRelativeResize="0"/>
          <p:nvPr/>
        </p:nvPicPr>
        <p:blipFill rotWithShape="1">
          <a:blip r:embed="rId5">
            <a:alphaModFix/>
          </a:blip>
          <a:srcRect b="0" l="0" r="0" t="0"/>
          <a:stretch/>
        </p:blipFill>
        <p:spPr>
          <a:xfrm>
            <a:off x="4051300" y="3067050"/>
            <a:ext cx="4999037" cy="2882900"/>
          </a:xfrm>
          <a:prstGeom prst="rect">
            <a:avLst/>
          </a:prstGeom>
          <a:noFill/>
          <a:ln>
            <a:noFill/>
          </a:ln>
        </p:spPr>
      </p:pic>
      <p:sp>
        <p:nvSpPr>
          <p:cNvPr id="1243" name="Google Shape;1243;p140"/>
          <p:cNvSpPr txBox="1"/>
          <p:nvPr>
            <p:ph idx="11" type="ftr"/>
          </p:nvPr>
        </p:nvSpPr>
        <p:spPr>
          <a:xfrm>
            <a:off x="4376224" y="6022145"/>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03 – SGBD - SQL</a:t>
            </a:r>
            <a:endParaRPr/>
          </a:p>
        </p:txBody>
      </p:sp>
    </p:spTree>
  </p:cSld>
  <p:clrMapOvr>
    <a:masterClrMapping/>
  </p:clrMapOvr>
  <p:transition>
    <p:fade thruBlk="1"/>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4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49" name="Google Shape;1249;p141"/>
          <p:cNvSpPr txBox="1"/>
          <p:nvPr>
            <p:ph idx="4294967295" type="ctrTitle"/>
          </p:nvPr>
        </p:nvSpPr>
        <p:spPr>
          <a:xfrm>
            <a:off x="30162" y="755650"/>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Banco de Dados – Vantagens</a:t>
            </a:r>
            <a:endParaRPr b="0" i="0" sz="4400" u="none" cap="none" strike="noStrike">
              <a:solidFill>
                <a:schemeClr val="dk1"/>
              </a:solidFill>
              <a:latin typeface="Arial"/>
              <a:ea typeface="Arial"/>
              <a:cs typeface="Arial"/>
              <a:sym typeface="Arial"/>
            </a:endParaRPr>
          </a:p>
        </p:txBody>
      </p:sp>
      <p:sp>
        <p:nvSpPr>
          <p:cNvPr id="1250" name="Google Shape;1250;p141"/>
          <p:cNvSpPr txBox="1"/>
          <p:nvPr/>
        </p:nvSpPr>
        <p:spPr>
          <a:xfrm>
            <a:off x="250825" y="1195387"/>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5 - Independência dos Dados</a:t>
            </a:r>
            <a:endParaRPr b="0" i="0" sz="1400" u="none" cap="none" strike="noStrike">
              <a:solidFill>
                <a:srgbClr val="000000"/>
              </a:solidFill>
              <a:latin typeface="Arial"/>
              <a:ea typeface="Arial"/>
              <a:cs typeface="Arial"/>
              <a:sym typeface="Arial"/>
            </a:endParaRPr>
          </a:p>
        </p:txBody>
      </p:sp>
      <p:pic>
        <p:nvPicPr>
          <p:cNvPr id="1251" name="Google Shape;1251;p141"/>
          <p:cNvPicPr preferRelativeResize="0"/>
          <p:nvPr/>
        </p:nvPicPr>
        <p:blipFill rotWithShape="1">
          <a:blip r:embed="rId3">
            <a:alphaModFix/>
          </a:blip>
          <a:srcRect b="0" l="0" r="0" t="0"/>
          <a:stretch/>
        </p:blipFill>
        <p:spPr>
          <a:xfrm>
            <a:off x="7402512" y="1395412"/>
            <a:ext cx="1401762" cy="1241425"/>
          </a:xfrm>
          <a:prstGeom prst="rect">
            <a:avLst/>
          </a:prstGeom>
          <a:noFill/>
          <a:ln>
            <a:noFill/>
          </a:ln>
        </p:spPr>
      </p:pic>
      <p:pic>
        <p:nvPicPr>
          <p:cNvPr id="1252" name="Google Shape;1252;p141"/>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1253" name="Google Shape;1253;p141"/>
          <p:cNvSpPr txBox="1"/>
          <p:nvPr/>
        </p:nvSpPr>
        <p:spPr>
          <a:xfrm>
            <a:off x="258762" y="1844675"/>
            <a:ext cx="7345362" cy="4278312"/>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2400"/>
              <a:buFont typeface="Noto Sans Symbols"/>
              <a:buChar char="⮚"/>
            </a:pPr>
            <a:r>
              <a:rPr b="1" i="0" lang="en-US" sz="2400" u="none" cap="none" strike="noStrike">
                <a:solidFill>
                  <a:schemeClr val="dk1"/>
                </a:solidFill>
                <a:latin typeface="Calibri"/>
                <a:ea typeface="Calibri"/>
                <a:cs typeface="Calibri"/>
                <a:sym typeface="Calibri"/>
              </a:rPr>
              <a:t>Existem 2 tipos de Independência</a:t>
            </a:r>
            <a:endParaRPr b="0" i="0" sz="1400" u="none" cap="none" strike="noStrike">
              <a:solidFill>
                <a:srgbClr val="000000"/>
              </a:solidFill>
              <a:latin typeface="Arial"/>
              <a:ea typeface="Arial"/>
              <a:cs typeface="Arial"/>
              <a:sym typeface="Arial"/>
            </a:endParaRPr>
          </a:p>
          <a:p>
            <a:pPr indent="-190500" lvl="0" marL="342900" marR="0" rtl="0" algn="just">
              <a:lnSpc>
                <a:spcPct val="100000"/>
              </a:lnSpc>
              <a:spcBef>
                <a:spcPts val="0"/>
              </a:spcBef>
              <a:spcAft>
                <a:spcPts val="0"/>
              </a:spcAft>
              <a:buClr>
                <a:schemeClr val="dk1"/>
              </a:buClr>
              <a:buSzPts val="2400"/>
              <a:buFont typeface="Noto Sans Symbols"/>
              <a:buNone/>
            </a:pPr>
            <a:r>
              <a:t/>
            </a:r>
            <a:endParaRPr b="1" i="0" sz="2400" u="none" cap="none" strike="noStrike">
              <a:solidFill>
                <a:schemeClr val="dk1"/>
              </a:solidFill>
              <a:latin typeface="Calibri"/>
              <a:ea typeface="Calibri"/>
              <a:cs typeface="Calibri"/>
              <a:sym typeface="Calibri"/>
            </a:endParaRPr>
          </a:p>
          <a:p>
            <a:pPr indent="-342900" lvl="0" marL="342900" marR="0" rtl="0" algn="just">
              <a:lnSpc>
                <a:spcPct val="100000"/>
              </a:lnSpc>
              <a:spcBef>
                <a:spcPts val="0"/>
              </a:spcBef>
              <a:spcAft>
                <a:spcPts val="0"/>
              </a:spcAft>
              <a:buClr>
                <a:schemeClr val="dk1"/>
              </a:buClr>
              <a:buSzPts val="2400"/>
              <a:buFont typeface="Noto Sans Symbols"/>
              <a:buChar char="⮚"/>
            </a:pPr>
            <a:r>
              <a:rPr b="1" i="0" lang="en-US" sz="2400" u="none" cap="none" strike="noStrike">
                <a:solidFill>
                  <a:schemeClr val="dk1"/>
                </a:solidFill>
                <a:latin typeface="Calibri"/>
                <a:ea typeface="Calibri"/>
                <a:cs typeface="Calibri"/>
                <a:sym typeface="Calibri"/>
              </a:rPr>
              <a:t>Independência física de dados: </a:t>
            </a:r>
            <a:r>
              <a:rPr b="0" i="0" lang="en-US" sz="2400" u="none" cap="none" strike="noStrike">
                <a:solidFill>
                  <a:schemeClr val="dk1"/>
                </a:solidFill>
                <a:latin typeface="Calibri"/>
                <a:ea typeface="Calibri"/>
                <a:cs typeface="Calibri"/>
                <a:sym typeface="Calibri"/>
              </a:rPr>
              <a:t>Habilidade de modificar o </a:t>
            </a:r>
            <a:r>
              <a:rPr b="1" i="0" lang="en-US" sz="2400" u="none" cap="none" strike="noStrike">
                <a:solidFill>
                  <a:schemeClr val="dk1"/>
                </a:solidFill>
                <a:latin typeface="Calibri"/>
                <a:ea typeface="Calibri"/>
                <a:cs typeface="Calibri"/>
                <a:sym typeface="Calibri"/>
              </a:rPr>
              <a:t>esquema físico </a:t>
            </a:r>
            <a:r>
              <a:rPr b="0" i="0" lang="en-US" sz="2400" u="none" cap="none" strike="noStrike">
                <a:solidFill>
                  <a:schemeClr val="dk1"/>
                </a:solidFill>
                <a:latin typeface="Calibri"/>
                <a:ea typeface="Calibri"/>
                <a:cs typeface="Calibri"/>
                <a:sym typeface="Calibri"/>
              </a:rPr>
              <a:t>sem a necessidade de reescrever os programas aplicativos</a:t>
            </a:r>
            <a:endParaRPr b="0" i="0" sz="1400" u="none" cap="none" strike="noStrike">
              <a:solidFill>
                <a:srgbClr val="000000"/>
              </a:solidFill>
              <a:latin typeface="Arial"/>
              <a:ea typeface="Arial"/>
              <a:cs typeface="Arial"/>
              <a:sym typeface="Arial"/>
            </a:endParaRPr>
          </a:p>
          <a:p>
            <a:pPr indent="-342900" lvl="2" marL="148590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Estas modificações são necessárias para melhorar o desempenho</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dk1"/>
              </a:buClr>
              <a:buSzPts val="2400"/>
              <a:buFont typeface="Noto Sans Symbols"/>
              <a:buChar char="⮚"/>
            </a:pPr>
            <a:r>
              <a:rPr b="1" i="0" lang="en-US" sz="2400" u="none" cap="none" strike="noStrike">
                <a:solidFill>
                  <a:schemeClr val="dk1"/>
                </a:solidFill>
                <a:latin typeface="Calibri"/>
                <a:ea typeface="Calibri"/>
                <a:cs typeface="Calibri"/>
                <a:sym typeface="Calibri"/>
              </a:rPr>
              <a:t>Independência lógica de dados: </a:t>
            </a:r>
            <a:r>
              <a:rPr b="0" i="0" lang="en-US" sz="2400" u="none" cap="none" strike="noStrike">
                <a:solidFill>
                  <a:schemeClr val="dk1"/>
                </a:solidFill>
                <a:latin typeface="Calibri"/>
                <a:ea typeface="Calibri"/>
                <a:cs typeface="Calibri"/>
                <a:sym typeface="Calibri"/>
              </a:rPr>
              <a:t>Habilidade de modificar o esquema conceitual sem a necessidade de reescrever os programas aplicativos</a:t>
            </a:r>
            <a:endParaRPr b="0" i="0" sz="1400" u="none" cap="none" strike="noStrike">
              <a:solidFill>
                <a:srgbClr val="000000"/>
              </a:solidFill>
              <a:latin typeface="Arial"/>
              <a:ea typeface="Arial"/>
              <a:cs typeface="Arial"/>
              <a:sym typeface="Arial"/>
            </a:endParaRPr>
          </a:p>
          <a:p>
            <a:pPr indent="-342900" lvl="2" marL="148590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Calibri"/>
                <a:ea typeface="Calibri"/>
                <a:cs typeface="Calibri"/>
                <a:sym typeface="Calibri"/>
              </a:rPr>
              <a:t>Estas modificações são necessárias quando a estrutura lógica é alterada. EX: Adição de um novo atributo</a:t>
            </a:r>
            <a:endParaRPr b="0" i="0" sz="1400" u="none" cap="none" strike="noStrike">
              <a:solidFill>
                <a:srgbClr val="000000"/>
              </a:solidFill>
              <a:latin typeface="Arial"/>
              <a:ea typeface="Arial"/>
              <a:cs typeface="Arial"/>
              <a:sym typeface="Arial"/>
            </a:endParaRPr>
          </a:p>
        </p:txBody>
      </p:sp>
      <p:sp>
        <p:nvSpPr>
          <p:cNvPr id="1254" name="Google Shape;1254;p141"/>
          <p:cNvSpPr txBox="1"/>
          <p:nvPr>
            <p:ph idx="11" type="ftr"/>
          </p:nvPr>
        </p:nvSpPr>
        <p:spPr>
          <a:xfrm>
            <a:off x="4094871" y="60198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03 – SGBD - SQL</a:t>
            </a:r>
            <a:endParaRPr/>
          </a:p>
        </p:txBody>
      </p:sp>
    </p:spTree>
  </p:cSld>
  <p:clrMapOvr>
    <a:masterClrMapping/>
  </p:clrMapOvr>
  <p:transition>
    <p:fade thruBlk="1"/>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4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60" name="Google Shape;1260;p142"/>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Banco de Dados – Vantagens</a:t>
            </a:r>
            <a:endParaRPr b="0" i="0" sz="4400" u="none" cap="none" strike="noStrike">
              <a:solidFill>
                <a:schemeClr val="dk1"/>
              </a:solidFill>
              <a:latin typeface="Arial"/>
              <a:ea typeface="Arial"/>
              <a:cs typeface="Arial"/>
              <a:sym typeface="Arial"/>
            </a:endParaRPr>
          </a:p>
        </p:txBody>
      </p:sp>
      <p:sp>
        <p:nvSpPr>
          <p:cNvPr id="1261" name="Google Shape;1261;p142"/>
          <p:cNvSpPr txBox="1"/>
          <p:nvPr/>
        </p:nvSpPr>
        <p:spPr>
          <a:xfrm>
            <a:off x="250825" y="1989137"/>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6 - Integridade referencial </a:t>
            </a:r>
            <a:endParaRPr b="0" i="0" sz="1400" u="none" cap="none" strike="noStrike">
              <a:solidFill>
                <a:srgbClr val="000000"/>
              </a:solidFill>
              <a:latin typeface="Arial"/>
              <a:ea typeface="Arial"/>
              <a:cs typeface="Arial"/>
              <a:sym typeface="Arial"/>
            </a:endParaRPr>
          </a:p>
        </p:txBody>
      </p:sp>
      <p:sp>
        <p:nvSpPr>
          <p:cNvPr id="1262" name="Google Shape;1262;p142"/>
          <p:cNvSpPr txBox="1"/>
          <p:nvPr/>
        </p:nvSpPr>
        <p:spPr>
          <a:xfrm>
            <a:off x="250825" y="2708275"/>
            <a:ext cx="5761037"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Consiste em impedir que um determinado código ou chave em uma tabela </a:t>
            </a:r>
            <a:r>
              <a:rPr b="1" i="0" lang="en-US" sz="2000" u="none" cap="none" strike="noStrike">
                <a:solidFill>
                  <a:schemeClr val="dk1"/>
                </a:solidFill>
                <a:latin typeface="Arial"/>
                <a:ea typeface="Arial"/>
                <a:cs typeface="Arial"/>
                <a:sym typeface="Arial"/>
              </a:rPr>
              <a:t>não tenha correspondência em outra tabela.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p:txBody>
      </p:sp>
      <p:pic>
        <p:nvPicPr>
          <p:cNvPr id="1263" name="Google Shape;1263;p142"/>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pic>
        <p:nvPicPr>
          <p:cNvPr id="1264" name="Google Shape;1264;p142"/>
          <p:cNvPicPr preferRelativeResize="0"/>
          <p:nvPr/>
        </p:nvPicPr>
        <p:blipFill rotWithShape="1">
          <a:blip r:embed="rId4">
            <a:alphaModFix/>
          </a:blip>
          <a:srcRect b="0" l="0" r="0" t="0"/>
          <a:stretch/>
        </p:blipFill>
        <p:spPr>
          <a:xfrm>
            <a:off x="1331912" y="3860800"/>
            <a:ext cx="6791325" cy="2095500"/>
          </a:xfrm>
          <a:prstGeom prst="rect">
            <a:avLst/>
          </a:prstGeom>
          <a:noFill/>
          <a:ln>
            <a:noFill/>
          </a:ln>
        </p:spPr>
      </p:pic>
      <p:sp>
        <p:nvSpPr>
          <p:cNvPr id="1265" name="Google Shape;1265;p142"/>
          <p:cNvSpPr txBox="1"/>
          <p:nvPr>
            <p:ph idx="11" type="ftr"/>
          </p:nvPr>
        </p:nvSpPr>
        <p:spPr>
          <a:xfrm>
            <a:off x="4046537" y="5958645"/>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03 – SGBD - SQL</a:t>
            </a:r>
            <a:endParaRPr/>
          </a:p>
        </p:txBody>
      </p:sp>
    </p:spTree>
  </p:cSld>
  <p:clrMapOvr>
    <a:masterClrMapping/>
  </p:clrMapOvr>
  <p:transition>
    <p:fade thruBlk="1"/>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4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71" name="Google Shape;1271;p143"/>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Banco de Dados – Vantagens</a:t>
            </a:r>
            <a:endParaRPr b="0" i="0" sz="4400" u="none" cap="none" strike="noStrike">
              <a:solidFill>
                <a:schemeClr val="dk1"/>
              </a:solidFill>
              <a:latin typeface="Arial"/>
              <a:ea typeface="Arial"/>
              <a:cs typeface="Arial"/>
              <a:sym typeface="Arial"/>
            </a:endParaRPr>
          </a:p>
        </p:txBody>
      </p:sp>
      <p:sp>
        <p:nvSpPr>
          <p:cNvPr id="1272" name="Google Shape;1272;p143"/>
          <p:cNvSpPr txBox="1"/>
          <p:nvPr/>
        </p:nvSpPr>
        <p:spPr>
          <a:xfrm>
            <a:off x="250825" y="1989137"/>
            <a:ext cx="6121400" cy="708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7 - Recuperação de falhas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p:txBody>
      </p:sp>
      <p:sp>
        <p:nvSpPr>
          <p:cNvPr id="1273" name="Google Shape;1273;p143"/>
          <p:cNvSpPr txBox="1"/>
          <p:nvPr/>
        </p:nvSpPr>
        <p:spPr>
          <a:xfrm>
            <a:off x="250825" y="2557462"/>
            <a:ext cx="4465637"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a:t>
            </a:r>
            <a:r>
              <a:rPr b="1" i="0" lang="en-US" sz="2000" u="none" cap="none" strike="noStrike">
                <a:solidFill>
                  <a:schemeClr val="dk1"/>
                </a:solidFill>
                <a:latin typeface="Arial"/>
                <a:ea typeface="Arial"/>
                <a:cs typeface="Arial"/>
                <a:sym typeface="Arial"/>
              </a:rPr>
              <a:t>Garantia de ACID </a:t>
            </a:r>
            <a:r>
              <a:rPr b="0" i="0" lang="en-US" sz="2000" u="none" cap="none" strike="noStrike">
                <a:solidFill>
                  <a:schemeClr val="dk1"/>
                </a:solidFill>
                <a:latin typeface="Arial"/>
                <a:ea typeface="Arial"/>
                <a:cs typeface="Arial"/>
                <a:sym typeface="Arial"/>
              </a:rPr>
              <a:t>– </a:t>
            </a:r>
            <a:r>
              <a:rPr b="0" i="0" lang="en-US" sz="2000" u="none" cap="none" strike="noStrike">
                <a:solidFill>
                  <a:srgbClr val="800000"/>
                </a:solidFill>
                <a:latin typeface="Arial"/>
                <a:ea typeface="Arial"/>
                <a:cs typeface="Arial"/>
                <a:sym typeface="Arial"/>
              </a:rPr>
              <a:t>atomicidade, consistência, isolamento</a:t>
            </a:r>
            <a:r>
              <a:rPr b="0" i="0" lang="en-US" sz="2000" u="none" cap="none" strike="noStrike">
                <a:solidFill>
                  <a:schemeClr val="dk1"/>
                </a:solidFill>
                <a:latin typeface="Arial"/>
                <a:ea typeface="Arial"/>
                <a:cs typeface="Arial"/>
                <a:sym typeface="Arial"/>
              </a:rPr>
              <a:t> e </a:t>
            </a:r>
            <a:r>
              <a:rPr b="0" i="0" lang="en-US" sz="2000" u="none" cap="none" strike="noStrike">
                <a:solidFill>
                  <a:srgbClr val="800000"/>
                </a:solidFill>
                <a:latin typeface="Arial"/>
                <a:ea typeface="Arial"/>
                <a:cs typeface="Arial"/>
                <a:sym typeface="Arial"/>
              </a:rPr>
              <a:t>durabilidade</a:t>
            </a:r>
            <a:r>
              <a:rPr b="0" i="0" lang="en-US" sz="2000" u="none" cap="none" strike="noStrike">
                <a:solidFill>
                  <a:schemeClr val="dk1"/>
                </a:solidFill>
                <a:latin typeface="Arial"/>
                <a:ea typeface="Arial"/>
                <a:cs typeface="Arial"/>
                <a:sym typeface="Arial"/>
              </a:rPr>
              <a:t> de Transações requer um</a:t>
            </a:r>
            <a:r>
              <a:rPr b="0" i="0" lang="en-US" sz="2000" u="none" cap="none" strike="noStrike">
                <a:solidFill>
                  <a:srgbClr val="800000"/>
                </a:solidFill>
                <a:latin typeface="Arial"/>
                <a:ea typeface="Arial"/>
                <a:cs typeface="Arial"/>
                <a:sym typeface="Arial"/>
              </a:rPr>
              <a:t> </a:t>
            </a:r>
            <a:r>
              <a:rPr b="0" i="0" lang="en-US" sz="2000" u="none" cap="none" strike="noStrike">
                <a:solidFill>
                  <a:schemeClr val="dk1"/>
                </a:solidFill>
                <a:latin typeface="Arial"/>
                <a:ea typeface="Arial"/>
                <a:cs typeface="Arial"/>
                <a:sym typeface="Arial"/>
              </a:rPr>
              <a:t>SGBD</a:t>
            </a:r>
            <a:r>
              <a:rPr b="0" i="0" lang="en-US" sz="2000" u="none" cap="none" strike="noStrike">
                <a:solidFill>
                  <a:srgbClr val="800000"/>
                </a:solidFill>
                <a:latin typeface="Arial"/>
                <a:ea typeface="Arial"/>
                <a:cs typeface="Arial"/>
                <a:sym typeface="Arial"/>
              </a:rPr>
              <a:t> tolerante a falhas.</a:t>
            </a:r>
            <a:endParaRPr b="0" i="0" sz="1400" u="none" cap="none" strike="noStrike">
              <a:solidFill>
                <a:srgbClr val="000000"/>
              </a:solidFill>
              <a:latin typeface="Arial"/>
              <a:ea typeface="Arial"/>
              <a:cs typeface="Arial"/>
              <a:sym typeface="Arial"/>
            </a:endParaRPr>
          </a:p>
          <a:p>
            <a:pPr indent="-127000" lvl="0" marL="0" marR="0" rtl="0" algn="just">
              <a:lnSpc>
                <a:spcPct val="150000"/>
              </a:lnSpc>
              <a:spcBef>
                <a:spcPts val="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Tolerância a falhas em BDs </a:t>
            </a:r>
            <a:endParaRPr b="0" i="0" sz="1400" u="none" cap="none" strike="noStrike">
              <a:solidFill>
                <a:srgbClr val="000000"/>
              </a:solidFill>
              <a:latin typeface="Arial"/>
              <a:ea typeface="Arial"/>
              <a:cs typeface="Arial"/>
              <a:sym typeface="Arial"/>
            </a:endParaRPr>
          </a:p>
          <a:p>
            <a:pPr indent="-342900" lvl="1" marL="800100" marR="0" rtl="0" algn="just">
              <a:lnSpc>
                <a:spcPct val="150000"/>
              </a:lnSpc>
              <a:spcBef>
                <a:spcPts val="0"/>
              </a:spcBef>
              <a:spcAft>
                <a:spcPts val="0"/>
              </a:spcAft>
              <a:buClr>
                <a:srgbClr val="800000"/>
              </a:buClr>
              <a:buSzPts val="2000"/>
              <a:buFont typeface="Arial"/>
              <a:buChar char="-"/>
            </a:pPr>
            <a:r>
              <a:rPr b="1" i="0" lang="en-US" sz="2000" u="none" cap="none" strike="noStrike">
                <a:solidFill>
                  <a:srgbClr val="800000"/>
                </a:solidFill>
                <a:latin typeface="Arial"/>
                <a:ea typeface="Arial"/>
                <a:cs typeface="Arial"/>
                <a:sym typeface="Arial"/>
              </a:rPr>
              <a:t>Falha de Transação</a:t>
            </a:r>
            <a:endParaRPr b="0" i="0" sz="1400" u="none" cap="none" strike="noStrike">
              <a:solidFill>
                <a:srgbClr val="000000"/>
              </a:solidFill>
              <a:latin typeface="Arial"/>
              <a:ea typeface="Arial"/>
              <a:cs typeface="Arial"/>
              <a:sym typeface="Arial"/>
            </a:endParaRPr>
          </a:p>
          <a:p>
            <a:pPr indent="-342900" lvl="1" marL="800100" marR="0" rtl="0" algn="just">
              <a:lnSpc>
                <a:spcPct val="150000"/>
              </a:lnSpc>
              <a:spcBef>
                <a:spcPts val="0"/>
              </a:spcBef>
              <a:spcAft>
                <a:spcPts val="0"/>
              </a:spcAft>
              <a:buClr>
                <a:srgbClr val="800000"/>
              </a:buClr>
              <a:buSzPts val="2000"/>
              <a:buFont typeface="Arial"/>
              <a:buChar char="-"/>
            </a:pPr>
            <a:r>
              <a:rPr b="1" i="0" lang="en-US" sz="2000" u="none" cap="none" strike="noStrike">
                <a:solidFill>
                  <a:srgbClr val="800000"/>
                </a:solidFill>
                <a:latin typeface="Arial"/>
                <a:ea typeface="Arial"/>
                <a:cs typeface="Arial"/>
                <a:sym typeface="Arial"/>
              </a:rPr>
              <a:t>Falha de sistema</a:t>
            </a:r>
            <a:endParaRPr b="0" i="0" sz="1400" u="none" cap="none" strike="noStrike">
              <a:solidFill>
                <a:srgbClr val="000000"/>
              </a:solidFill>
              <a:latin typeface="Arial"/>
              <a:ea typeface="Arial"/>
              <a:cs typeface="Arial"/>
              <a:sym typeface="Arial"/>
            </a:endParaRPr>
          </a:p>
          <a:p>
            <a:pPr indent="-342900" lvl="1" marL="800100" marR="0" rtl="0" algn="just">
              <a:lnSpc>
                <a:spcPct val="150000"/>
              </a:lnSpc>
              <a:spcBef>
                <a:spcPts val="0"/>
              </a:spcBef>
              <a:spcAft>
                <a:spcPts val="0"/>
              </a:spcAft>
              <a:buClr>
                <a:srgbClr val="800000"/>
              </a:buClr>
              <a:buSzPts val="2000"/>
              <a:buFont typeface="Arial"/>
              <a:buChar char="-"/>
            </a:pPr>
            <a:r>
              <a:rPr b="1" i="0" lang="en-US" sz="2000" u="none" cap="none" strike="noStrike">
                <a:solidFill>
                  <a:srgbClr val="800000"/>
                </a:solidFill>
                <a:latin typeface="Arial"/>
                <a:ea typeface="Arial"/>
                <a:cs typeface="Arial"/>
                <a:sym typeface="Arial"/>
              </a:rPr>
              <a:t>Falha de meio de armazenamento</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rgbClr val="8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rgbClr val="8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800000"/>
              </a:solidFill>
              <a:latin typeface="Arial"/>
              <a:ea typeface="Arial"/>
              <a:cs typeface="Arial"/>
              <a:sym typeface="Arial"/>
            </a:endParaRPr>
          </a:p>
        </p:txBody>
      </p:sp>
      <p:pic>
        <p:nvPicPr>
          <p:cNvPr id="1274" name="Google Shape;1274;p143"/>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pic>
        <p:nvPicPr>
          <p:cNvPr id="1275" name="Google Shape;1275;p143"/>
          <p:cNvPicPr preferRelativeResize="0"/>
          <p:nvPr/>
        </p:nvPicPr>
        <p:blipFill rotWithShape="1">
          <a:blip r:embed="rId4">
            <a:alphaModFix/>
          </a:blip>
          <a:srcRect b="0" l="0" r="0" t="0"/>
          <a:stretch/>
        </p:blipFill>
        <p:spPr>
          <a:xfrm>
            <a:off x="4878387" y="1612900"/>
            <a:ext cx="2987675" cy="1927225"/>
          </a:xfrm>
          <a:prstGeom prst="rect">
            <a:avLst/>
          </a:prstGeom>
          <a:noFill/>
          <a:ln>
            <a:noFill/>
          </a:ln>
        </p:spPr>
      </p:pic>
      <p:pic>
        <p:nvPicPr>
          <p:cNvPr id="1276" name="Google Shape;1276;p143"/>
          <p:cNvPicPr preferRelativeResize="0"/>
          <p:nvPr/>
        </p:nvPicPr>
        <p:blipFill rotWithShape="1">
          <a:blip r:embed="rId5">
            <a:alphaModFix/>
          </a:blip>
          <a:srcRect b="0" l="0" r="0" t="0"/>
          <a:stretch/>
        </p:blipFill>
        <p:spPr>
          <a:xfrm>
            <a:off x="6042025" y="3860800"/>
            <a:ext cx="2879725" cy="1943100"/>
          </a:xfrm>
          <a:prstGeom prst="rect">
            <a:avLst/>
          </a:prstGeom>
          <a:noFill/>
          <a:ln>
            <a:noFill/>
          </a:ln>
        </p:spPr>
      </p:pic>
      <p:sp>
        <p:nvSpPr>
          <p:cNvPr id="1277" name="Google Shape;1277;p143"/>
          <p:cNvSpPr txBox="1"/>
          <p:nvPr>
            <p:ph idx="11" type="ftr"/>
          </p:nvPr>
        </p:nvSpPr>
        <p:spPr>
          <a:xfrm>
            <a:off x="5445369"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03 – SGBD - SQL</a:t>
            </a:r>
            <a:endParaRPr/>
          </a:p>
        </p:txBody>
      </p:sp>
    </p:spTree>
  </p:cSld>
  <p:clrMapOvr>
    <a:masterClrMapping/>
  </p:clrMapOvr>
  <p:transition>
    <p:fade thruBlk="1"/>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4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83" name="Google Shape;1283;p144"/>
          <p:cNvSpPr txBox="1"/>
          <p:nvPr>
            <p:ph idx="4294967295" type="ctrTitle"/>
          </p:nvPr>
        </p:nvSpPr>
        <p:spPr>
          <a:xfrm>
            <a:off x="0" y="1071562"/>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Banco de Dados – Vantagens</a:t>
            </a:r>
            <a:endParaRPr b="0" i="0" sz="4400" u="none" cap="none" strike="noStrike">
              <a:solidFill>
                <a:schemeClr val="dk1"/>
              </a:solidFill>
              <a:latin typeface="Arial"/>
              <a:ea typeface="Arial"/>
              <a:cs typeface="Arial"/>
              <a:sym typeface="Arial"/>
            </a:endParaRPr>
          </a:p>
        </p:txBody>
      </p:sp>
      <p:sp>
        <p:nvSpPr>
          <p:cNvPr id="1284" name="Google Shape;1284;p144"/>
          <p:cNvSpPr txBox="1"/>
          <p:nvPr/>
        </p:nvSpPr>
        <p:spPr>
          <a:xfrm>
            <a:off x="250825" y="1989137"/>
            <a:ext cx="6121400" cy="1016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rPr b="1" i="0" lang="en-US" sz="2000" u="none" cap="none" strike="noStrike">
                <a:solidFill>
                  <a:schemeClr val="dk1"/>
                </a:solidFill>
                <a:latin typeface="Arial"/>
                <a:ea typeface="Arial"/>
                <a:cs typeface="Arial"/>
                <a:sym typeface="Arial"/>
              </a:rPr>
              <a:t>8 - Armazenamento persistente dos dados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t/>
            </a:r>
            <a:endParaRPr b="1" i="0" sz="20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FF0000"/>
              </a:solidFill>
              <a:latin typeface="Arial"/>
              <a:ea typeface="Arial"/>
              <a:cs typeface="Arial"/>
              <a:sym typeface="Arial"/>
            </a:endParaRPr>
          </a:p>
        </p:txBody>
      </p:sp>
      <p:sp>
        <p:nvSpPr>
          <p:cNvPr id="1285" name="Google Shape;1285;p144"/>
          <p:cNvSpPr txBox="1"/>
          <p:nvPr/>
        </p:nvSpPr>
        <p:spPr>
          <a:xfrm>
            <a:off x="250825" y="2708275"/>
            <a:ext cx="4141787"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Quando se grava um dado no Banco de Dados e fica eternizado, ou seja, deixa de ficar volátil na memória RAM e passa a ser escrito num banco de dados de modo que ela não desapareça facilmente.</a:t>
            </a:r>
            <a:endParaRPr b="0" i="0" sz="1400" u="none" cap="none" strike="noStrike">
              <a:solidFill>
                <a:srgbClr val="000000"/>
              </a:solidFill>
              <a:latin typeface="Arial"/>
              <a:ea typeface="Arial"/>
              <a:cs typeface="Arial"/>
              <a:sym typeface="Arial"/>
            </a:endParaRPr>
          </a:p>
        </p:txBody>
      </p:sp>
      <p:pic>
        <p:nvPicPr>
          <p:cNvPr id="1286" name="Google Shape;1286;p144"/>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pic>
        <p:nvPicPr>
          <p:cNvPr id="1287" name="Google Shape;1287;p144"/>
          <p:cNvPicPr preferRelativeResize="0"/>
          <p:nvPr/>
        </p:nvPicPr>
        <p:blipFill rotWithShape="1">
          <a:blip r:embed="rId4">
            <a:alphaModFix/>
          </a:blip>
          <a:srcRect b="0" l="0" r="0" t="0"/>
          <a:stretch/>
        </p:blipFill>
        <p:spPr>
          <a:xfrm>
            <a:off x="4716462" y="2754312"/>
            <a:ext cx="4044950" cy="2500312"/>
          </a:xfrm>
          <a:prstGeom prst="rect">
            <a:avLst/>
          </a:prstGeom>
          <a:noFill/>
          <a:ln>
            <a:noFill/>
          </a:ln>
        </p:spPr>
      </p:pic>
      <p:sp>
        <p:nvSpPr>
          <p:cNvPr id="1288" name="Google Shape;1288;p14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03 – SGBD - SQL</a:t>
            </a:r>
            <a:endParaRPr/>
          </a:p>
        </p:txBody>
      </p:sp>
    </p:spTree>
  </p:cSld>
  <p:clrMapOvr>
    <a:masterClrMapping/>
  </p:clrMapOvr>
  <p:transition>
    <p:fade thruBlk="1"/>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145"/>
          <p:cNvSpPr txBox="1"/>
          <p:nvPr>
            <p:ph type="ctrTitle"/>
          </p:nvPr>
        </p:nvSpPr>
        <p:spPr>
          <a:xfrm>
            <a:off x="2195512" y="1989137"/>
            <a:ext cx="7272337" cy="2209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FF"/>
              </a:buClr>
              <a:buSzPts val="2400"/>
              <a:buFont typeface="Arial"/>
              <a:buNone/>
            </a:pPr>
            <a:r>
              <a:rPr b="1" i="0" lang="en-US" sz="2400" u="none">
                <a:solidFill>
                  <a:srgbClr val="FFFFFF"/>
                </a:solidFill>
                <a:latin typeface="Arial"/>
                <a:ea typeface="Arial"/>
                <a:cs typeface="Arial"/>
                <a:sym typeface="Arial"/>
              </a:rPr>
              <a:t>SQL -  Structured Query Language</a:t>
            </a:r>
            <a:r>
              <a:rPr b="0" i="0" lang="en-US" sz="2400" u="none">
                <a:solidFill>
                  <a:srgbClr val="FFFFFF"/>
                </a:solidFill>
                <a:latin typeface="Arial"/>
                <a:ea typeface="Arial"/>
                <a:cs typeface="Arial"/>
                <a:sym typeface="Arial"/>
              </a:rPr>
              <a:t>, </a:t>
            </a:r>
            <a:br>
              <a:rPr b="0" i="0" lang="en-US" sz="2400" u="none">
                <a:solidFill>
                  <a:srgbClr val="FFFFFF"/>
                </a:solidFill>
                <a:latin typeface="Arial"/>
                <a:ea typeface="Arial"/>
                <a:cs typeface="Arial"/>
                <a:sym typeface="Arial"/>
              </a:rPr>
            </a:br>
            <a:r>
              <a:rPr b="0" i="0" lang="en-US" sz="2400" u="none">
                <a:solidFill>
                  <a:srgbClr val="FFFFFF"/>
                </a:solidFill>
                <a:latin typeface="Arial"/>
                <a:ea typeface="Arial"/>
                <a:cs typeface="Arial"/>
                <a:sym typeface="Arial"/>
              </a:rPr>
              <a:t>ou </a:t>
            </a:r>
            <a:br>
              <a:rPr b="0" i="0" lang="en-US" sz="2400" u="none">
                <a:solidFill>
                  <a:srgbClr val="FFFFFF"/>
                </a:solidFill>
                <a:latin typeface="Arial"/>
                <a:ea typeface="Arial"/>
                <a:cs typeface="Arial"/>
                <a:sym typeface="Arial"/>
              </a:rPr>
            </a:br>
            <a:r>
              <a:rPr b="1" i="0" lang="en-US" sz="2400" u="none">
                <a:solidFill>
                  <a:srgbClr val="FFFFFF"/>
                </a:solidFill>
                <a:latin typeface="Arial"/>
                <a:ea typeface="Arial"/>
                <a:cs typeface="Arial"/>
                <a:sym typeface="Arial"/>
              </a:rPr>
              <a:t>Linguagem de Consulta Estruturada</a:t>
            </a:r>
            <a:r>
              <a:rPr b="0" i="0" lang="en-US" sz="2400" u="none">
                <a:solidFill>
                  <a:srgbClr val="FFFFFF"/>
                </a:solidFill>
                <a:latin typeface="Arial"/>
                <a:ea typeface="Arial"/>
                <a:cs typeface="Arial"/>
                <a:sym typeface="Arial"/>
              </a:rPr>
              <a:t>  </a:t>
            </a:r>
            <a:endParaRPr/>
          </a:p>
        </p:txBody>
      </p:sp>
      <p:sp>
        <p:nvSpPr>
          <p:cNvPr id="1294" name="Google Shape;1294;p14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295" name="Google Shape;1295;p145"/>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1296" name="Google Shape;1296;p14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03 – SGBD - SQL</a:t>
            </a:r>
            <a:endParaRPr/>
          </a:p>
        </p:txBody>
      </p:sp>
    </p:spTree>
  </p:cSld>
  <p:clrMapOvr>
    <a:masterClrMapping/>
  </p:clrMapOvr>
  <p:transition>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10"/>
          <p:cNvSpPr txBox="1"/>
          <p:nvPr>
            <p:ph type="ctrTitle"/>
          </p:nvPr>
        </p:nvSpPr>
        <p:spPr>
          <a:xfrm>
            <a:off x="1397794" y="2286000"/>
            <a:ext cx="6804025"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2800">
                <a:solidFill>
                  <a:schemeClr val="lt1"/>
                </a:solidFill>
              </a:rPr>
              <a:t>Revisão</a:t>
            </a:r>
            <a:endParaRPr/>
          </a:p>
        </p:txBody>
      </p:sp>
      <p:sp>
        <p:nvSpPr>
          <p:cNvPr id="890" name="Google Shape;890;p11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BD</a:t>
            </a:r>
            <a:endParaRPr/>
          </a:p>
        </p:txBody>
      </p:sp>
      <p:sp>
        <p:nvSpPr>
          <p:cNvPr id="891" name="Google Shape;891;p11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pic>
        <p:nvPicPr>
          <p:cNvPr id="892" name="Google Shape;892;p110"/>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46"/>
          <p:cNvSpPr txBox="1"/>
          <p:nvPr/>
        </p:nvSpPr>
        <p:spPr>
          <a:xfrm>
            <a:off x="457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02" name="Google Shape;1302;p14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SQL -  Structured Query Language</a:t>
            </a:r>
            <a:endParaRPr/>
          </a:p>
        </p:txBody>
      </p:sp>
      <p:sp>
        <p:nvSpPr>
          <p:cNvPr id="1303" name="Google Shape;1303;p146"/>
          <p:cNvSpPr txBox="1"/>
          <p:nvPr>
            <p:ph idx="1" type="body"/>
          </p:nvPr>
        </p:nvSpPr>
        <p:spPr>
          <a:xfrm>
            <a:off x="179387" y="1981200"/>
            <a:ext cx="5292725" cy="4448175"/>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Clr>
                <a:schemeClr val="lt2"/>
              </a:buClr>
              <a:buSzPts val="1800"/>
              <a:buFont typeface="Noto Sans Symbols"/>
              <a:buChar char="▪"/>
            </a:pPr>
            <a:r>
              <a:rPr b="0" i="0" lang="en-US" sz="2400" u="none">
                <a:solidFill>
                  <a:schemeClr val="dk1"/>
                </a:solidFill>
                <a:latin typeface="Arial"/>
                <a:ea typeface="Arial"/>
                <a:cs typeface="Arial"/>
                <a:sym typeface="Arial"/>
              </a:rPr>
              <a:t>Surgiu dos trabalhos teóricos de </a:t>
            </a:r>
            <a:r>
              <a:rPr b="1" i="0" lang="en-US" sz="2400" u="none">
                <a:solidFill>
                  <a:srgbClr val="FF0000"/>
                </a:solidFill>
                <a:latin typeface="Arial"/>
                <a:ea typeface="Arial"/>
                <a:cs typeface="Arial"/>
                <a:sym typeface="Arial"/>
              </a:rPr>
              <a:t>Edgar Frank Codd </a:t>
            </a:r>
            <a:r>
              <a:rPr b="0" i="0" lang="en-US" sz="2400" u="none">
                <a:solidFill>
                  <a:schemeClr val="dk1"/>
                </a:solidFill>
                <a:latin typeface="Arial"/>
                <a:ea typeface="Arial"/>
                <a:cs typeface="Arial"/>
                <a:sym typeface="Arial"/>
              </a:rPr>
              <a:t>(IBM) procurando um modelo lógico independente de detalhes de implementação.</a:t>
            </a:r>
            <a:endParaRPr/>
          </a:p>
          <a:p>
            <a:pPr indent="-342900" lvl="0" marL="342900" rtl="0" algn="just">
              <a:lnSpc>
                <a:spcPct val="150000"/>
              </a:lnSpc>
              <a:spcBef>
                <a:spcPts val="480"/>
              </a:spcBef>
              <a:spcAft>
                <a:spcPts val="0"/>
              </a:spcAft>
              <a:buClr>
                <a:schemeClr val="lt2"/>
              </a:buClr>
              <a:buSzPts val="1800"/>
              <a:buFont typeface="Noto Sans Symbols"/>
              <a:buChar char="▪"/>
            </a:pPr>
            <a:r>
              <a:rPr b="0" i="0" lang="en-US" sz="2400" u="none">
                <a:solidFill>
                  <a:schemeClr val="dk1"/>
                </a:solidFill>
                <a:latin typeface="Arial"/>
                <a:ea typeface="Arial"/>
                <a:cs typeface="Arial"/>
                <a:sym typeface="Arial"/>
              </a:rPr>
              <a:t>Teoria dos conjuntos</a:t>
            </a:r>
            <a:endParaRPr/>
          </a:p>
          <a:p>
            <a:pPr indent="-342900" lvl="0" marL="342900" rtl="0" algn="just">
              <a:lnSpc>
                <a:spcPct val="150000"/>
              </a:lnSpc>
              <a:spcBef>
                <a:spcPts val="480"/>
              </a:spcBef>
              <a:spcAft>
                <a:spcPts val="0"/>
              </a:spcAft>
              <a:buClr>
                <a:schemeClr val="lt2"/>
              </a:buClr>
              <a:buSzPts val="1800"/>
              <a:buFont typeface="Noto Sans Symbols"/>
              <a:buChar char="▪"/>
            </a:pPr>
            <a:r>
              <a:rPr b="0" i="0" lang="en-US" sz="2400" u="none">
                <a:solidFill>
                  <a:schemeClr val="dk1"/>
                </a:solidFill>
                <a:latin typeface="Arial"/>
                <a:ea typeface="Arial"/>
                <a:cs typeface="Arial"/>
                <a:sym typeface="Arial"/>
              </a:rPr>
              <a:t> Baseado na álgebra relacional.</a:t>
            </a:r>
            <a:endParaRPr/>
          </a:p>
        </p:txBody>
      </p:sp>
      <p:pic>
        <p:nvPicPr>
          <p:cNvPr id="1304" name="Google Shape;1304;p146"/>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1305" name="Google Shape;1305;p146"/>
          <p:cNvPicPr preferRelativeResize="0"/>
          <p:nvPr/>
        </p:nvPicPr>
        <p:blipFill rotWithShape="1">
          <a:blip r:embed="rId4">
            <a:alphaModFix/>
          </a:blip>
          <a:srcRect b="0" l="0" r="0" t="0"/>
          <a:stretch/>
        </p:blipFill>
        <p:spPr>
          <a:xfrm>
            <a:off x="7373937" y="1341437"/>
            <a:ext cx="1317625" cy="1890712"/>
          </a:xfrm>
          <a:prstGeom prst="rect">
            <a:avLst/>
          </a:prstGeom>
          <a:noFill/>
          <a:ln>
            <a:noFill/>
          </a:ln>
        </p:spPr>
      </p:pic>
      <p:pic>
        <p:nvPicPr>
          <p:cNvPr id="1306" name="Google Shape;1306;p146"/>
          <p:cNvPicPr preferRelativeResize="0"/>
          <p:nvPr/>
        </p:nvPicPr>
        <p:blipFill rotWithShape="1">
          <a:blip r:embed="rId5">
            <a:alphaModFix/>
          </a:blip>
          <a:srcRect b="0" l="0" r="0" t="0"/>
          <a:stretch/>
        </p:blipFill>
        <p:spPr>
          <a:xfrm>
            <a:off x="5508625" y="3573462"/>
            <a:ext cx="3527425" cy="893762"/>
          </a:xfrm>
          <a:prstGeom prst="rect">
            <a:avLst/>
          </a:prstGeom>
          <a:noFill/>
          <a:ln>
            <a:noFill/>
          </a:ln>
        </p:spPr>
      </p:pic>
      <p:pic>
        <p:nvPicPr>
          <p:cNvPr id="1307" name="Google Shape;1307;p146"/>
          <p:cNvPicPr preferRelativeResize="0"/>
          <p:nvPr/>
        </p:nvPicPr>
        <p:blipFill rotWithShape="1">
          <a:blip r:embed="rId6">
            <a:alphaModFix/>
          </a:blip>
          <a:srcRect b="0" l="0" r="0" t="0"/>
          <a:stretch/>
        </p:blipFill>
        <p:spPr>
          <a:xfrm>
            <a:off x="5853112" y="4521200"/>
            <a:ext cx="2838450" cy="2038350"/>
          </a:xfrm>
          <a:prstGeom prst="rect">
            <a:avLst/>
          </a:prstGeom>
          <a:noFill/>
          <a:ln>
            <a:noFill/>
          </a:ln>
        </p:spPr>
      </p:pic>
      <p:sp>
        <p:nvSpPr>
          <p:cNvPr id="1308" name="Google Shape;1308;p146"/>
          <p:cNvSpPr txBox="1"/>
          <p:nvPr>
            <p:ph idx="11" type="ftr"/>
          </p:nvPr>
        </p:nvSpPr>
        <p:spPr>
          <a:xfrm>
            <a:off x="646113" y="6124575"/>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03 – SGBD - SQL</a:t>
            </a:r>
            <a:endParaRPr/>
          </a:p>
        </p:txBody>
      </p:sp>
    </p:spTree>
  </p:cSld>
  <p:clrMapOvr>
    <a:masterClrMapping/>
  </p:clrMapOvr>
  <p:transition>
    <p:push/>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47"/>
          <p:cNvSpPr txBox="1"/>
          <p:nvPr/>
        </p:nvSpPr>
        <p:spPr>
          <a:xfrm>
            <a:off x="457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14" name="Google Shape;1314;p147"/>
          <p:cNvSpPr txBox="1"/>
          <p:nvPr>
            <p:ph type="title"/>
          </p:nvPr>
        </p:nvSpPr>
        <p:spPr>
          <a:xfrm>
            <a:off x="395287" y="298450"/>
            <a:ext cx="6553200" cy="889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SQL -  Structured Query Language</a:t>
            </a:r>
            <a:endParaRPr/>
          </a:p>
        </p:txBody>
      </p:sp>
      <p:sp>
        <p:nvSpPr>
          <p:cNvPr id="1315" name="Google Shape;1315;p147"/>
          <p:cNvSpPr txBox="1"/>
          <p:nvPr>
            <p:ph idx="1" type="body"/>
          </p:nvPr>
        </p:nvSpPr>
        <p:spPr>
          <a:xfrm>
            <a:off x="395287" y="822325"/>
            <a:ext cx="5292725" cy="730250"/>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SzPts val="1800"/>
              <a:buNone/>
            </a:pPr>
            <a:r>
              <a:rPr b="0" i="0" lang="en-US" sz="2400" u="none">
                <a:solidFill>
                  <a:schemeClr val="dk1"/>
                </a:solidFill>
                <a:latin typeface="Arial"/>
                <a:ea typeface="Arial"/>
                <a:cs typeface="Arial"/>
                <a:sym typeface="Arial"/>
              </a:rPr>
              <a:t>Teoria dos conjuntos</a:t>
            </a:r>
            <a:endParaRPr/>
          </a:p>
        </p:txBody>
      </p:sp>
      <p:pic>
        <p:nvPicPr>
          <p:cNvPr id="1316" name="Google Shape;1316;p147"/>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1317" name="Google Shape;1317;p147"/>
          <p:cNvPicPr preferRelativeResize="0"/>
          <p:nvPr/>
        </p:nvPicPr>
        <p:blipFill rotWithShape="1">
          <a:blip r:embed="rId4">
            <a:alphaModFix/>
          </a:blip>
          <a:srcRect b="0" l="0" r="0" t="0"/>
          <a:stretch/>
        </p:blipFill>
        <p:spPr>
          <a:xfrm>
            <a:off x="1403350" y="1557337"/>
            <a:ext cx="6105525" cy="4810125"/>
          </a:xfrm>
          <a:prstGeom prst="rect">
            <a:avLst/>
          </a:prstGeom>
          <a:noFill/>
          <a:ln>
            <a:noFill/>
          </a:ln>
        </p:spPr>
      </p:pic>
      <p:sp>
        <p:nvSpPr>
          <p:cNvPr id="1318" name="Google Shape;1318;p147"/>
          <p:cNvSpPr txBox="1"/>
          <p:nvPr>
            <p:ph idx="11" type="ftr"/>
          </p:nvPr>
        </p:nvSpPr>
        <p:spPr>
          <a:xfrm>
            <a:off x="5924549" y="629158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03 – SGBD - SQL</a:t>
            </a:r>
            <a:endParaRPr/>
          </a:p>
        </p:txBody>
      </p:sp>
    </p:spTree>
  </p:cSld>
  <p:clrMapOvr>
    <a:masterClrMapping/>
  </p:clrMapOvr>
  <p:transition>
    <p:push/>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48"/>
          <p:cNvSpPr txBox="1"/>
          <p:nvPr/>
        </p:nvSpPr>
        <p:spPr>
          <a:xfrm>
            <a:off x="457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24" name="Google Shape;1324;p148"/>
          <p:cNvSpPr txBox="1"/>
          <p:nvPr>
            <p:ph type="title"/>
          </p:nvPr>
        </p:nvSpPr>
        <p:spPr>
          <a:xfrm>
            <a:off x="395287" y="298450"/>
            <a:ext cx="5051425" cy="889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Banco de dados Relacional</a:t>
            </a:r>
            <a:endParaRPr/>
          </a:p>
        </p:txBody>
      </p:sp>
      <p:sp>
        <p:nvSpPr>
          <p:cNvPr id="1325" name="Google Shape;1325;p148"/>
          <p:cNvSpPr txBox="1"/>
          <p:nvPr>
            <p:ph idx="1" type="body"/>
          </p:nvPr>
        </p:nvSpPr>
        <p:spPr>
          <a:xfrm>
            <a:off x="395287" y="939800"/>
            <a:ext cx="5292725" cy="728662"/>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SzPts val="1800"/>
              <a:buNone/>
            </a:pPr>
            <a:r>
              <a:rPr b="0" i="0" lang="en-US" sz="2400" u="none">
                <a:solidFill>
                  <a:schemeClr val="dk1"/>
                </a:solidFill>
                <a:latin typeface="Arial"/>
                <a:ea typeface="Arial"/>
                <a:cs typeface="Arial"/>
                <a:sym typeface="Arial"/>
              </a:rPr>
              <a:t>Álgebra relacional</a:t>
            </a:r>
            <a:endParaRPr/>
          </a:p>
        </p:txBody>
      </p:sp>
      <p:pic>
        <p:nvPicPr>
          <p:cNvPr id="1326" name="Google Shape;1326;p148"/>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1327" name="Google Shape;1327;p148"/>
          <p:cNvPicPr preferRelativeResize="0"/>
          <p:nvPr/>
        </p:nvPicPr>
        <p:blipFill rotWithShape="1">
          <a:blip r:embed="rId4">
            <a:alphaModFix/>
          </a:blip>
          <a:srcRect b="0" l="0" r="0" t="0"/>
          <a:stretch/>
        </p:blipFill>
        <p:spPr>
          <a:xfrm>
            <a:off x="1035050" y="1700212"/>
            <a:ext cx="7497762" cy="4676775"/>
          </a:xfrm>
          <a:prstGeom prst="rect">
            <a:avLst/>
          </a:prstGeom>
          <a:noFill/>
          <a:ln>
            <a:noFill/>
          </a:ln>
        </p:spPr>
      </p:pic>
      <p:sp>
        <p:nvSpPr>
          <p:cNvPr id="1328" name="Google Shape;1328;p14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03 – SGBD - SQL</a:t>
            </a:r>
            <a:endParaRPr/>
          </a:p>
        </p:txBody>
      </p:sp>
    </p:spTree>
  </p:cSld>
  <p:clrMapOvr>
    <a:masterClrMapping/>
  </p:clrMapOvr>
  <p:transition>
    <p:push/>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49"/>
          <p:cNvSpPr txBox="1"/>
          <p:nvPr>
            <p:ph type="title"/>
          </p:nvPr>
        </p:nvSpPr>
        <p:spPr>
          <a:xfrm>
            <a:off x="323850" y="69850"/>
            <a:ext cx="424815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600"/>
              <a:buFont typeface="Arial"/>
              <a:buNone/>
            </a:pPr>
            <a:r>
              <a:rPr b="0" i="0" lang="en-US" sz="3600" u="none">
                <a:solidFill>
                  <a:schemeClr val="dk1"/>
                </a:solidFill>
                <a:latin typeface="Arial"/>
                <a:ea typeface="Arial"/>
                <a:cs typeface="Arial"/>
                <a:sym typeface="Arial"/>
              </a:rPr>
              <a:t>A linguagem SQL</a:t>
            </a:r>
            <a:endParaRPr/>
          </a:p>
        </p:txBody>
      </p:sp>
      <p:sp>
        <p:nvSpPr>
          <p:cNvPr id="1334" name="Google Shape;1334;p149"/>
          <p:cNvSpPr txBox="1"/>
          <p:nvPr>
            <p:ph idx="1" type="body"/>
          </p:nvPr>
        </p:nvSpPr>
        <p:spPr>
          <a:xfrm>
            <a:off x="395287" y="1341437"/>
            <a:ext cx="8229600" cy="3886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200000"/>
              </a:lnSpc>
              <a:spcBef>
                <a:spcPts val="0"/>
              </a:spcBef>
              <a:spcAft>
                <a:spcPts val="0"/>
              </a:spcAft>
              <a:buClr>
                <a:schemeClr val="lt2"/>
              </a:buClr>
              <a:buSzPts val="2100"/>
              <a:buFont typeface="Noto Sans Symbols"/>
              <a:buChar char="■"/>
            </a:pPr>
            <a:r>
              <a:rPr b="1" i="0" lang="en-US" sz="2800" u="none" cap="none" strike="noStrike">
                <a:solidFill>
                  <a:schemeClr val="dk1"/>
                </a:solidFill>
                <a:latin typeface="Arial"/>
                <a:ea typeface="Arial"/>
                <a:cs typeface="Arial"/>
                <a:sym typeface="Arial"/>
              </a:rPr>
              <a:t>É uma linguagem usada em SGBDs para:</a:t>
            </a:r>
            <a:endParaRPr/>
          </a:p>
          <a:p>
            <a:pPr indent="-347662" lvl="1" marL="692150" marR="0" rtl="0" algn="l">
              <a:lnSpc>
                <a:spcPct val="200000"/>
              </a:lnSpc>
              <a:spcBef>
                <a:spcPts val="480"/>
              </a:spcBef>
              <a:spcAft>
                <a:spcPts val="0"/>
              </a:spcAft>
              <a:buClr>
                <a:schemeClr val="accent2"/>
              </a:buClr>
              <a:buSzPts val="1920"/>
              <a:buFont typeface="Noto Sans Symbols"/>
              <a:buChar char="◻"/>
            </a:pPr>
            <a:r>
              <a:rPr b="0" i="0" lang="en-US" sz="2400" u="none" cap="none" strike="noStrike">
                <a:solidFill>
                  <a:schemeClr val="dk1"/>
                </a:solidFill>
                <a:latin typeface="Arial"/>
                <a:ea typeface="Arial"/>
                <a:cs typeface="Arial"/>
                <a:sym typeface="Arial"/>
              </a:rPr>
              <a:t>Definir estruturas de dados (Ex: criar tabelas)</a:t>
            </a:r>
            <a:endParaRPr/>
          </a:p>
          <a:p>
            <a:pPr indent="-347662" lvl="1" marL="692150" marR="0" rtl="0" algn="l">
              <a:lnSpc>
                <a:spcPct val="200000"/>
              </a:lnSpc>
              <a:spcBef>
                <a:spcPts val="480"/>
              </a:spcBef>
              <a:spcAft>
                <a:spcPts val="0"/>
              </a:spcAft>
              <a:buClr>
                <a:schemeClr val="accent2"/>
              </a:buClr>
              <a:buSzPts val="1920"/>
              <a:buFont typeface="Noto Sans Symbols"/>
              <a:buChar char="◻"/>
            </a:pPr>
            <a:r>
              <a:rPr b="0" i="0" lang="en-US" sz="2400" u="none" cap="none" strike="noStrike">
                <a:solidFill>
                  <a:schemeClr val="dk1"/>
                </a:solidFill>
                <a:latin typeface="Arial"/>
                <a:ea typeface="Arial"/>
                <a:cs typeface="Arial"/>
                <a:sym typeface="Arial"/>
              </a:rPr>
              <a:t>Modificar dados no BD (Ex: inserir e alterar dados)</a:t>
            </a:r>
            <a:endParaRPr/>
          </a:p>
          <a:p>
            <a:pPr indent="-347662" lvl="1" marL="692150" marR="0" rtl="0" algn="l">
              <a:lnSpc>
                <a:spcPct val="200000"/>
              </a:lnSpc>
              <a:spcBef>
                <a:spcPts val="480"/>
              </a:spcBef>
              <a:spcAft>
                <a:spcPts val="0"/>
              </a:spcAft>
              <a:buClr>
                <a:schemeClr val="accent2"/>
              </a:buClr>
              <a:buSzPts val="1920"/>
              <a:buFont typeface="Noto Sans Symbols"/>
              <a:buChar char="◻"/>
            </a:pPr>
            <a:r>
              <a:rPr b="0" i="0" lang="en-US" sz="2400" u="none" cap="none" strike="noStrike">
                <a:solidFill>
                  <a:schemeClr val="dk1"/>
                </a:solidFill>
                <a:latin typeface="Arial"/>
                <a:ea typeface="Arial"/>
                <a:cs typeface="Arial"/>
                <a:sym typeface="Arial"/>
              </a:rPr>
              <a:t>Especificar restrições de segurança (Ex: privilégios de acesso)</a:t>
            </a:r>
            <a:endParaRPr/>
          </a:p>
          <a:p>
            <a:pPr indent="-347662" lvl="1" marL="692150" marR="0" rtl="0" algn="l">
              <a:lnSpc>
                <a:spcPct val="200000"/>
              </a:lnSpc>
              <a:spcBef>
                <a:spcPts val="480"/>
              </a:spcBef>
              <a:spcAft>
                <a:spcPts val="0"/>
              </a:spcAft>
              <a:buClr>
                <a:schemeClr val="accent2"/>
              </a:buClr>
              <a:buSzPts val="1920"/>
              <a:buFont typeface="Noto Sans Symbols"/>
              <a:buChar char="◻"/>
            </a:pPr>
            <a:r>
              <a:rPr b="0" i="0" lang="en-US" sz="2400" u="none" cap="none" strike="noStrike">
                <a:solidFill>
                  <a:schemeClr val="dk1"/>
                </a:solidFill>
                <a:latin typeface="Arial"/>
                <a:ea typeface="Arial"/>
                <a:cs typeface="Arial"/>
                <a:sym typeface="Arial"/>
              </a:rPr>
              <a:t>Realizar consultas</a:t>
            </a:r>
            <a:endParaRPr/>
          </a:p>
        </p:txBody>
      </p:sp>
      <p:sp>
        <p:nvSpPr>
          <p:cNvPr id="1335" name="Google Shape;1335;p14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336" name="Google Shape;1336;p149"/>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337" name="Google Shape;1337;p149"/>
          <p:cNvSpPr txBox="1"/>
          <p:nvPr>
            <p:ph idx="11" type="ftr"/>
          </p:nvPr>
        </p:nvSpPr>
        <p:spPr>
          <a:xfrm>
            <a:off x="887437" y="6307015"/>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03 – SGBD - SQL</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5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600"/>
              <a:buFont typeface="Arial"/>
              <a:buNone/>
            </a:pPr>
            <a:r>
              <a:rPr b="0" i="0" lang="en-US" sz="3600" u="none">
                <a:solidFill>
                  <a:schemeClr val="dk1"/>
                </a:solidFill>
                <a:latin typeface="Arial"/>
                <a:ea typeface="Arial"/>
                <a:cs typeface="Arial"/>
                <a:sym typeface="Arial"/>
              </a:rPr>
              <a:t>A linguagem SQL</a:t>
            </a:r>
            <a:endParaRPr/>
          </a:p>
        </p:txBody>
      </p:sp>
      <p:sp>
        <p:nvSpPr>
          <p:cNvPr id="1343" name="Google Shape;1343;p150"/>
          <p:cNvSpPr txBox="1"/>
          <p:nvPr>
            <p:ph idx="1" type="body"/>
          </p:nvPr>
        </p:nvSpPr>
        <p:spPr>
          <a:xfrm>
            <a:off x="468312" y="1700212"/>
            <a:ext cx="8453437" cy="3886200"/>
          </a:xfrm>
          <a:prstGeom prst="rect">
            <a:avLst/>
          </a:prstGeom>
          <a:noFill/>
          <a:ln>
            <a:noFill/>
          </a:ln>
        </p:spPr>
        <p:txBody>
          <a:bodyPr anchorCtr="0" anchor="t" bIns="45700" lIns="91425" spcFirstLastPara="1" rIns="91425" wrap="square" tIns="45700">
            <a:noAutofit/>
          </a:bodyPr>
          <a:lstStyle/>
          <a:p>
            <a:pPr indent="-342900" lvl="0" marL="342900" rtl="0" algn="just">
              <a:lnSpc>
                <a:spcPct val="80000"/>
              </a:lnSpc>
              <a:spcBef>
                <a:spcPts val="0"/>
              </a:spcBef>
              <a:spcAft>
                <a:spcPts val="0"/>
              </a:spcAft>
              <a:buClr>
                <a:schemeClr val="lt2"/>
              </a:buClr>
              <a:buSzPts val="1650"/>
              <a:buFont typeface="Noto Sans Symbols"/>
              <a:buChar char="■"/>
            </a:pPr>
            <a:r>
              <a:rPr b="1" i="0" lang="en-US" sz="2200" u="sng">
                <a:solidFill>
                  <a:schemeClr val="dk1"/>
                </a:solidFill>
                <a:latin typeface="Arial"/>
                <a:ea typeface="Arial"/>
                <a:cs typeface="Arial"/>
                <a:sym typeface="Arial"/>
              </a:rPr>
              <a:t>Definição de Dados:</a:t>
            </a:r>
            <a:r>
              <a:rPr b="1" i="0" lang="en-US" sz="2200" u="none">
                <a:solidFill>
                  <a:schemeClr val="dk1"/>
                </a:solidFill>
                <a:latin typeface="Arial"/>
                <a:ea typeface="Arial"/>
                <a:cs typeface="Arial"/>
                <a:sym typeface="Arial"/>
              </a:rPr>
              <a:t> </a:t>
            </a:r>
            <a:r>
              <a:rPr b="0" i="0" lang="en-US" sz="2200" u="none">
                <a:solidFill>
                  <a:schemeClr val="dk1"/>
                </a:solidFill>
                <a:latin typeface="Arial"/>
                <a:ea typeface="Arial"/>
                <a:cs typeface="Arial"/>
                <a:sym typeface="Arial"/>
              </a:rPr>
              <a:t>através da DDL possibilita a definição da estrutura e organização dos dados</a:t>
            </a:r>
            <a:endParaRPr/>
          </a:p>
          <a:p>
            <a:pPr indent="-238125" lvl="0" marL="342900" rtl="0" algn="just">
              <a:lnSpc>
                <a:spcPct val="80000"/>
              </a:lnSpc>
              <a:spcBef>
                <a:spcPts val="440"/>
              </a:spcBef>
              <a:spcAft>
                <a:spcPts val="0"/>
              </a:spcAft>
              <a:buClr>
                <a:schemeClr val="lt2"/>
              </a:buClr>
              <a:buSzPts val="1650"/>
              <a:buFont typeface="Noto Sans Symbols"/>
              <a:buNone/>
            </a:pPr>
            <a:r>
              <a:t/>
            </a:r>
            <a:endParaRPr b="0" i="0" sz="2200" u="sng">
              <a:solidFill>
                <a:schemeClr val="dk1"/>
              </a:solidFill>
              <a:latin typeface="Arial"/>
              <a:ea typeface="Arial"/>
              <a:cs typeface="Arial"/>
              <a:sym typeface="Arial"/>
            </a:endParaRPr>
          </a:p>
          <a:p>
            <a:pPr indent="-342900" lvl="0" marL="342900" rtl="0" algn="just">
              <a:lnSpc>
                <a:spcPct val="80000"/>
              </a:lnSpc>
              <a:spcBef>
                <a:spcPts val="440"/>
              </a:spcBef>
              <a:spcAft>
                <a:spcPts val="0"/>
              </a:spcAft>
              <a:buClr>
                <a:schemeClr val="lt2"/>
              </a:buClr>
              <a:buSzPts val="1650"/>
              <a:buFont typeface="Noto Sans Symbols"/>
              <a:buChar char="■"/>
            </a:pPr>
            <a:r>
              <a:rPr b="1" i="0" lang="en-US" sz="2200" u="sng">
                <a:solidFill>
                  <a:schemeClr val="dk1"/>
                </a:solidFill>
                <a:latin typeface="Arial"/>
                <a:ea typeface="Arial"/>
                <a:cs typeface="Arial"/>
                <a:sym typeface="Arial"/>
              </a:rPr>
              <a:t>Manipulação de Dados:</a:t>
            </a:r>
            <a:r>
              <a:rPr b="1" i="0" lang="en-US" sz="2200" u="none">
                <a:solidFill>
                  <a:schemeClr val="dk1"/>
                </a:solidFill>
                <a:latin typeface="Arial"/>
                <a:ea typeface="Arial"/>
                <a:cs typeface="Arial"/>
                <a:sym typeface="Arial"/>
              </a:rPr>
              <a:t> </a:t>
            </a:r>
            <a:r>
              <a:rPr b="0" i="0" lang="en-US" sz="2200" u="none">
                <a:solidFill>
                  <a:schemeClr val="dk1"/>
                </a:solidFill>
                <a:latin typeface="Arial"/>
                <a:ea typeface="Arial"/>
                <a:cs typeface="Arial"/>
                <a:sym typeface="Arial"/>
              </a:rPr>
              <a:t>através da DML possibilita a manipulação dos dados armazenados, compreendendo inclusão, consulta, alteração e eliminação.</a:t>
            </a:r>
            <a:endParaRPr/>
          </a:p>
          <a:p>
            <a:pPr indent="-238125" lvl="0" marL="342900" rtl="0" algn="just">
              <a:lnSpc>
                <a:spcPct val="80000"/>
              </a:lnSpc>
              <a:spcBef>
                <a:spcPts val="440"/>
              </a:spcBef>
              <a:spcAft>
                <a:spcPts val="0"/>
              </a:spcAft>
              <a:buClr>
                <a:schemeClr val="lt2"/>
              </a:buClr>
              <a:buSzPts val="1650"/>
              <a:buFont typeface="Noto Sans Symbols"/>
              <a:buNone/>
            </a:pPr>
            <a:r>
              <a:t/>
            </a:r>
            <a:endParaRPr b="0" i="0" sz="2200" u="sng">
              <a:solidFill>
                <a:schemeClr val="dk1"/>
              </a:solidFill>
              <a:latin typeface="Arial"/>
              <a:ea typeface="Arial"/>
              <a:cs typeface="Arial"/>
              <a:sym typeface="Arial"/>
            </a:endParaRPr>
          </a:p>
          <a:p>
            <a:pPr indent="-342900" lvl="0" marL="342900" rtl="0" algn="just">
              <a:lnSpc>
                <a:spcPct val="80000"/>
              </a:lnSpc>
              <a:spcBef>
                <a:spcPts val="440"/>
              </a:spcBef>
              <a:spcAft>
                <a:spcPts val="0"/>
              </a:spcAft>
              <a:buClr>
                <a:schemeClr val="lt2"/>
              </a:buClr>
              <a:buSzPts val="1650"/>
              <a:buFont typeface="Noto Sans Symbols"/>
              <a:buChar char="■"/>
            </a:pPr>
            <a:r>
              <a:rPr b="1" i="0" lang="en-US" sz="2200" u="sng">
                <a:solidFill>
                  <a:schemeClr val="dk1"/>
                </a:solidFill>
                <a:latin typeface="Arial"/>
                <a:ea typeface="Arial"/>
                <a:cs typeface="Arial"/>
                <a:sym typeface="Arial"/>
              </a:rPr>
              <a:t>Controle de Acesso:</a:t>
            </a:r>
            <a:r>
              <a:rPr b="1" i="0" lang="en-US" sz="2200" u="none">
                <a:solidFill>
                  <a:schemeClr val="dk1"/>
                </a:solidFill>
                <a:latin typeface="Arial"/>
                <a:ea typeface="Arial"/>
                <a:cs typeface="Arial"/>
                <a:sym typeface="Arial"/>
              </a:rPr>
              <a:t> </a:t>
            </a:r>
            <a:r>
              <a:rPr b="0" i="0" lang="en-US" sz="2200" u="none">
                <a:solidFill>
                  <a:schemeClr val="dk1"/>
                </a:solidFill>
                <a:latin typeface="Arial"/>
                <a:ea typeface="Arial"/>
                <a:cs typeface="Arial"/>
                <a:sym typeface="Arial"/>
              </a:rPr>
              <a:t>protege os dados de manipulações não autorizadas, através de comandos de autorização de acesso.</a:t>
            </a:r>
            <a:endParaRPr/>
          </a:p>
          <a:p>
            <a:pPr indent="-238125" lvl="0" marL="342900" rtl="0" algn="just">
              <a:lnSpc>
                <a:spcPct val="80000"/>
              </a:lnSpc>
              <a:spcBef>
                <a:spcPts val="440"/>
              </a:spcBef>
              <a:spcAft>
                <a:spcPts val="0"/>
              </a:spcAft>
              <a:buClr>
                <a:schemeClr val="lt2"/>
              </a:buClr>
              <a:buSzPts val="1650"/>
              <a:buFont typeface="Noto Sans Symbols"/>
              <a:buNone/>
            </a:pPr>
            <a:r>
              <a:t/>
            </a:r>
            <a:endParaRPr b="0" i="0" sz="2200" u="sng">
              <a:solidFill>
                <a:schemeClr val="dk1"/>
              </a:solidFill>
              <a:latin typeface="Arial"/>
              <a:ea typeface="Arial"/>
              <a:cs typeface="Arial"/>
              <a:sym typeface="Arial"/>
            </a:endParaRPr>
          </a:p>
          <a:p>
            <a:pPr indent="-342900" lvl="0" marL="342900" rtl="0" algn="just">
              <a:lnSpc>
                <a:spcPct val="80000"/>
              </a:lnSpc>
              <a:spcBef>
                <a:spcPts val="440"/>
              </a:spcBef>
              <a:spcAft>
                <a:spcPts val="0"/>
              </a:spcAft>
              <a:buClr>
                <a:schemeClr val="lt2"/>
              </a:buClr>
              <a:buSzPts val="1650"/>
              <a:buFont typeface="Noto Sans Symbols"/>
              <a:buChar char="■"/>
            </a:pPr>
            <a:r>
              <a:rPr b="1" i="0" lang="en-US" sz="2200" u="sng">
                <a:solidFill>
                  <a:schemeClr val="dk1"/>
                </a:solidFill>
                <a:latin typeface="Arial"/>
                <a:ea typeface="Arial"/>
                <a:cs typeface="Arial"/>
                <a:sym typeface="Arial"/>
              </a:rPr>
              <a:t>Integridade dos Dados:</a:t>
            </a:r>
            <a:r>
              <a:rPr b="1" i="0" lang="en-US" sz="2200" u="none">
                <a:solidFill>
                  <a:schemeClr val="dk1"/>
                </a:solidFill>
                <a:latin typeface="Arial"/>
                <a:ea typeface="Arial"/>
                <a:cs typeface="Arial"/>
                <a:sym typeface="Arial"/>
              </a:rPr>
              <a:t> </a:t>
            </a:r>
            <a:r>
              <a:rPr b="0" i="0" lang="en-US" sz="2200" u="none">
                <a:solidFill>
                  <a:schemeClr val="dk1"/>
                </a:solidFill>
                <a:latin typeface="Arial"/>
                <a:ea typeface="Arial"/>
                <a:cs typeface="Arial"/>
                <a:sym typeface="Arial"/>
              </a:rPr>
              <a:t>define as regras de integridade dos dados contra corrupções, inconsistências e falhas do sistema.</a:t>
            </a:r>
            <a:endParaRPr/>
          </a:p>
          <a:p>
            <a:pPr indent="-238125" lvl="0" marL="342900" rtl="0" algn="just">
              <a:lnSpc>
                <a:spcPct val="80000"/>
              </a:lnSpc>
              <a:spcBef>
                <a:spcPts val="440"/>
              </a:spcBef>
              <a:spcAft>
                <a:spcPts val="0"/>
              </a:spcAft>
              <a:buClr>
                <a:schemeClr val="lt2"/>
              </a:buClr>
              <a:buSzPts val="1650"/>
              <a:buFont typeface="Noto Sans Symbols"/>
              <a:buNone/>
            </a:pPr>
            <a:r>
              <a:t/>
            </a:r>
            <a:endParaRPr b="0" i="0" sz="2200" u="none">
              <a:solidFill>
                <a:schemeClr val="dk1"/>
              </a:solidFill>
              <a:latin typeface="Arial"/>
              <a:ea typeface="Arial"/>
              <a:cs typeface="Arial"/>
              <a:sym typeface="Arial"/>
            </a:endParaRPr>
          </a:p>
          <a:p>
            <a:pPr indent="-342900" lvl="0" marL="342900" rtl="0" algn="just">
              <a:lnSpc>
                <a:spcPct val="80000"/>
              </a:lnSpc>
              <a:spcBef>
                <a:spcPts val="440"/>
              </a:spcBef>
              <a:spcAft>
                <a:spcPts val="0"/>
              </a:spcAft>
              <a:buClr>
                <a:schemeClr val="lt2"/>
              </a:buClr>
              <a:buSzPts val="1650"/>
              <a:buFont typeface="Noto Sans Symbols"/>
              <a:buChar char="■"/>
            </a:pPr>
            <a:r>
              <a:rPr b="1" i="0" lang="en-US" sz="2200" u="sng">
                <a:solidFill>
                  <a:schemeClr val="dk1"/>
                </a:solidFill>
                <a:latin typeface="Arial"/>
                <a:ea typeface="Arial"/>
                <a:cs typeface="Arial"/>
                <a:sym typeface="Arial"/>
              </a:rPr>
              <a:t>Controle de Transações:</a:t>
            </a:r>
            <a:r>
              <a:rPr b="1" i="0" lang="en-US" sz="2200" u="none">
                <a:solidFill>
                  <a:schemeClr val="dk1"/>
                </a:solidFill>
                <a:latin typeface="Arial"/>
                <a:ea typeface="Arial"/>
                <a:cs typeface="Arial"/>
                <a:sym typeface="Arial"/>
              </a:rPr>
              <a:t> </a:t>
            </a:r>
            <a:r>
              <a:rPr b="0" i="0" lang="en-US" sz="2200" u="none">
                <a:solidFill>
                  <a:schemeClr val="dk1"/>
                </a:solidFill>
                <a:latin typeface="Arial"/>
                <a:ea typeface="Arial"/>
                <a:cs typeface="Arial"/>
                <a:sym typeface="Arial"/>
              </a:rPr>
              <a:t>inclui comandos que controlam a especificação do início e do fim das transações.</a:t>
            </a:r>
            <a:endParaRPr/>
          </a:p>
        </p:txBody>
      </p:sp>
      <p:pic>
        <p:nvPicPr>
          <p:cNvPr id="1344" name="Google Shape;1344;p150"/>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345" name="Google Shape;1345;p15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46" name="Google Shape;1346;p150"/>
          <p:cNvSpPr txBox="1"/>
          <p:nvPr>
            <p:ph idx="11" type="ftr"/>
          </p:nvPr>
        </p:nvSpPr>
        <p:spPr>
          <a:xfrm>
            <a:off x="99646" y="6283324"/>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03 – SGBD - SQL</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151"/>
          <p:cNvSpPr txBox="1"/>
          <p:nvPr>
            <p:ph type="title"/>
          </p:nvPr>
        </p:nvSpPr>
        <p:spPr>
          <a:xfrm>
            <a:off x="395287" y="404812"/>
            <a:ext cx="5689600" cy="919162"/>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600"/>
              <a:buFont typeface="Arial"/>
              <a:buNone/>
            </a:pPr>
            <a:r>
              <a:rPr b="0" i="0" lang="en-US" sz="3600" u="none">
                <a:solidFill>
                  <a:schemeClr val="dk1"/>
                </a:solidFill>
                <a:latin typeface="Arial"/>
                <a:ea typeface="Arial"/>
                <a:cs typeface="Arial"/>
                <a:sym typeface="Arial"/>
              </a:rPr>
              <a:t>A linguagem SQL</a:t>
            </a:r>
            <a:endParaRPr/>
          </a:p>
        </p:txBody>
      </p:sp>
      <p:sp>
        <p:nvSpPr>
          <p:cNvPr id="1352" name="Google Shape;1352;p151"/>
          <p:cNvSpPr txBox="1"/>
          <p:nvPr>
            <p:ph idx="1" type="body"/>
          </p:nvPr>
        </p:nvSpPr>
        <p:spPr>
          <a:xfrm>
            <a:off x="395287" y="1341437"/>
            <a:ext cx="8229600" cy="3886200"/>
          </a:xfrm>
          <a:prstGeom prst="rect">
            <a:avLst/>
          </a:prstGeom>
          <a:noFill/>
          <a:ln>
            <a:noFill/>
          </a:ln>
        </p:spPr>
        <p:txBody>
          <a:bodyPr anchorCtr="0" anchor="t" bIns="45700" lIns="91425" spcFirstLastPara="1" rIns="91425" wrap="square" tIns="45700">
            <a:noAutofit/>
          </a:bodyPr>
          <a:lstStyle/>
          <a:p>
            <a:pPr indent="-342900" lvl="0" marL="342900" rtl="0" algn="just">
              <a:lnSpc>
                <a:spcPct val="80000"/>
              </a:lnSpc>
              <a:spcBef>
                <a:spcPts val="0"/>
              </a:spcBef>
              <a:spcAft>
                <a:spcPts val="0"/>
              </a:spcAft>
              <a:buClr>
                <a:schemeClr val="lt2"/>
              </a:buClr>
              <a:buSzPts val="1650"/>
              <a:buFont typeface="Noto Sans Symbols"/>
              <a:buChar char="■"/>
            </a:pPr>
            <a:r>
              <a:rPr b="1" i="0" lang="en-US" sz="2200" u="sng">
                <a:solidFill>
                  <a:schemeClr val="dk1"/>
                </a:solidFill>
                <a:latin typeface="Arial"/>
                <a:ea typeface="Arial"/>
                <a:cs typeface="Arial"/>
                <a:sym typeface="Arial"/>
              </a:rPr>
              <a:t>Independência de fabricante</a:t>
            </a:r>
            <a:r>
              <a:rPr b="1" i="0" lang="en-US" sz="2200" u="none">
                <a:solidFill>
                  <a:schemeClr val="dk1"/>
                </a:solidFill>
                <a:latin typeface="Arial"/>
                <a:ea typeface="Arial"/>
                <a:cs typeface="Arial"/>
                <a:sym typeface="Arial"/>
              </a:rPr>
              <a:t>: </a:t>
            </a:r>
            <a:r>
              <a:rPr b="0" i="0" lang="en-US" sz="2200" u="none">
                <a:solidFill>
                  <a:schemeClr val="dk1"/>
                </a:solidFill>
                <a:latin typeface="Arial"/>
                <a:ea typeface="Arial"/>
                <a:cs typeface="Arial"/>
                <a:sym typeface="Arial"/>
              </a:rPr>
              <a:t>está incorporada em quase todos os SGBDs em seu padrão ANSI, com as extensões proprietárias de cada fabricante.</a:t>
            </a:r>
            <a:endParaRPr/>
          </a:p>
          <a:p>
            <a:pPr indent="-238125" lvl="0" marL="342900" rtl="0" algn="just">
              <a:lnSpc>
                <a:spcPct val="80000"/>
              </a:lnSpc>
              <a:spcBef>
                <a:spcPts val="440"/>
              </a:spcBef>
              <a:spcAft>
                <a:spcPts val="0"/>
              </a:spcAft>
              <a:buClr>
                <a:schemeClr val="lt2"/>
              </a:buClr>
              <a:buSzPts val="1650"/>
              <a:buFont typeface="Noto Sans Symbols"/>
              <a:buNone/>
            </a:pPr>
            <a:r>
              <a:t/>
            </a:r>
            <a:endParaRPr b="0" i="0" sz="2200" u="sng">
              <a:solidFill>
                <a:schemeClr val="dk1"/>
              </a:solidFill>
              <a:latin typeface="Arial"/>
              <a:ea typeface="Arial"/>
              <a:cs typeface="Arial"/>
              <a:sym typeface="Arial"/>
            </a:endParaRPr>
          </a:p>
          <a:p>
            <a:pPr indent="-342900" lvl="0" marL="342900" rtl="0" algn="just">
              <a:lnSpc>
                <a:spcPct val="80000"/>
              </a:lnSpc>
              <a:spcBef>
                <a:spcPts val="440"/>
              </a:spcBef>
              <a:spcAft>
                <a:spcPts val="0"/>
              </a:spcAft>
              <a:buClr>
                <a:schemeClr val="lt2"/>
              </a:buClr>
              <a:buSzPts val="1650"/>
              <a:buFont typeface="Noto Sans Symbols"/>
              <a:buChar char="■"/>
            </a:pPr>
            <a:r>
              <a:rPr b="1" i="0" lang="en-US" sz="2200" u="sng">
                <a:solidFill>
                  <a:schemeClr val="dk1"/>
                </a:solidFill>
                <a:latin typeface="Arial"/>
                <a:ea typeface="Arial"/>
                <a:cs typeface="Arial"/>
                <a:sym typeface="Arial"/>
              </a:rPr>
              <a:t>Portabilidade entre computadores</a:t>
            </a:r>
            <a:r>
              <a:rPr b="1" i="0" lang="en-US" sz="2200" u="none">
                <a:solidFill>
                  <a:schemeClr val="dk1"/>
                </a:solidFill>
                <a:latin typeface="Arial"/>
                <a:ea typeface="Arial"/>
                <a:cs typeface="Arial"/>
                <a:sym typeface="Arial"/>
              </a:rPr>
              <a:t>: </a:t>
            </a:r>
            <a:r>
              <a:rPr b="0" i="0" lang="en-US" sz="2200" u="none">
                <a:solidFill>
                  <a:schemeClr val="dk1"/>
                </a:solidFill>
                <a:latin typeface="Arial"/>
                <a:ea typeface="Arial"/>
                <a:cs typeface="Arial"/>
                <a:sym typeface="Arial"/>
              </a:rPr>
              <a:t>pode ser usada desde um PC até um mainframe.</a:t>
            </a:r>
            <a:endParaRPr/>
          </a:p>
          <a:p>
            <a:pPr indent="-238125" lvl="0" marL="342900" rtl="0" algn="just">
              <a:lnSpc>
                <a:spcPct val="80000"/>
              </a:lnSpc>
              <a:spcBef>
                <a:spcPts val="440"/>
              </a:spcBef>
              <a:spcAft>
                <a:spcPts val="0"/>
              </a:spcAft>
              <a:buClr>
                <a:schemeClr val="lt2"/>
              </a:buClr>
              <a:buSzPts val="1650"/>
              <a:buFont typeface="Noto Sans Symbols"/>
              <a:buNone/>
            </a:pPr>
            <a:r>
              <a:t/>
            </a:r>
            <a:endParaRPr b="0" i="0" sz="2200" u="sng">
              <a:solidFill>
                <a:schemeClr val="dk1"/>
              </a:solidFill>
              <a:latin typeface="Arial"/>
              <a:ea typeface="Arial"/>
              <a:cs typeface="Arial"/>
              <a:sym typeface="Arial"/>
            </a:endParaRPr>
          </a:p>
          <a:p>
            <a:pPr indent="-342900" lvl="0" marL="342900" rtl="0" algn="just">
              <a:lnSpc>
                <a:spcPct val="80000"/>
              </a:lnSpc>
              <a:spcBef>
                <a:spcPts val="440"/>
              </a:spcBef>
              <a:spcAft>
                <a:spcPts val="0"/>
              </a:spcAft>
              <a:buClr>
                <a:schemeClr val="lt2"/>
              </a:buClr>
              <a:buSzPts val="1650"/>
              <a:buFont typeface="Noto Sans Symbols"/>
              <a:buChar char="■"/>
            </a:pPr>
            <a:r>
              <a:rPr b="1" i="0" lang="en-US" sz="2200" u="sng">
                <a:solidFill>
                  <a:schemeClr val="dk1"/>
                </a:solidFill>
                <a:latin typeface="Arial"/>
                <a:ea typeface="Arial"/>
                <a:cs typeface="Arial"/>
                <a:sym typeface="Arial"/>
              </a:rPr>
              <a:t>Redução de custos com treinamento</a:t>
            </a:r>
            <a:r>
              <a:rPr b="1" i="0" lang="en-US" sz="2200" u="none">
                <a:solidFill>
                  <a:schemeClr val="dk1"/>
                </a:solidFill>
                <a:latin typeface="Arial"/>
                <a:ea typeface="Arial"/>
                <a:cs typeface="Arial"/>
                <a:sym typeface="Arial"/>
              </a:rPr>
              <a:t>: </a:t>
            </a:r>
            <a:r>
              <a:rPr b="0" i="0" lang="en-US" sz="2200" u="none">
                <a:solidFill>
                  <a:schemeClr val="dk1"/>
                </a:solidFill>
                <a:latin typeface="Arial"/>
                <a:ea typeface="Arial"/>
                <a:cs typeface="Arial"/>
                <a:sym typeface="Arial"/>
              </a:rPr>
              <a:t>as aplicações podem migrar de ambiente com custo reduzido em treinamento.</a:t>
            </a:r>
            <a:endParaRPr/>
          </a:p>
          <a:p>
            <a:pPr indent="-238125" lvl="0" marL="342900" rtl="0" algn="just">
              <a:lnSpc>
                <a:spcPct val="80000"/>
              </a:lnSpc>
              <a:spcBef>
                <a:spcPts val="440"/>
              </a:spcBef>
              <a:spcAft>
                <a:spcPts val="0"/>
              </a:spcAft>
              <a:buClr>
                <a:schemeClr val="lt2"/>
              </a:buClr>
              <a:buSzPts val="1650"/>
              <a:buFont typeface="Noto Sans Symbols"/>
              <a:buNone/>
            </a:pPr>
            <a:r>
              <a:t/>
            </a:r>
            <a:endParaRPr b="0" i="0" sz="2200" u="sng">
              <a:solidFill>
                <a:schemeClr val="dk1"/>
              </a:solidFill>
              <a:latin typeface="Arial"/>
              <a:ea typeface="Arial"/>
              <a:cs typeface="Arial"/>
              <a:sym typeface="Arial"/>
            </a:endParaRPr>
          </a:p>
          <a:p>
            <a:pPr indent="-342900" lvl="0" marL="342900" rtl="0" algn="just">
              <a:lnSpc>
                <a:spcPct val="80000"/>
              </a:lnSpc>
              <a:spcBef>
                <a:spcPts val="440"/>
              </a:spcBef>
              <a:spcAft>
                <a:spcPts val="0"/>
              </a:spcAft>
              <a:buClr>
                <a:schemeClr val="lt2"/>
              </a:buClr>
              <a:buSzPts val="1650"/>
              <a:buFont typeface="Noto Sans Symbols"/>
              <a:buChar char="■"/>
            </a:pPr>
            <a:r>
              <a:rPr b="1" i="0" lang="en-US" sz="2200" u="sng">
                <a:solidFill>
                  <a:schemeClr val="dk1"/>
                </a:solidFill>
                <a:latin typeface="Arial"/>
                <a:ea typeface="Arial"/>
                <a:cs typeface="Arial"/>
                <a:sym typeface="Arial"/>
              </a:rPr>
              <a:t>Facilidade no entendimento</a:t>
            </a:r>
            <a:r>
              <a:rPr b="1" i="0" lang="en-US" sz="2200" u="none">
                <a:solidFill>
                  <a:schemeClr val="dk1"/>
                </a:solidFill>
                <a:latin typeface="Arial"/>
                <a:ea typeface="Arial"/>
                <a:cs typeface="Arial"/>
                <a:sym typeface="Arial"/>
              </a:rPr>
              <a:t>: </a:t>
            </a:r>
            <a:r>
              <a:rPr b="0" i="0" lang="en-US" sz="2200" u="none">
                <a:solidFill>
                  <a:schemeClr val="dk1"/>
                </a:solidFill>
                <a:latin typeface="Arial"/>
                <a:ea typeface="Arial"/>
                <a:cs typeface="Arial"/>
                <a:sym typeface="Arial"/>
              </a:rPr>
              <a:t>oferece um rápido entendimento, com comandos escritos em um inglês estruturado de alto nível.</a:t>
            </a:r>
            <a:endParaRPr/>
          </a:p>
          <a:p>
            <a:pPr indent="-238125" lvl="0" marL="342900" rtl="0" algn="just">
              <a:lnSpc>
                <a:spcPct val="80000"/>
              </a:lnSpc>
              <a:spcBef>
                <a:spcPts val="440"/>
              </a:spcBef>
              <a:spcAft>
                <a:spcPts val="0"/>
              </a:spcAft>
              <a:buClr>
                <a:schemeClr val="lt2"/>
              </a:buClr>
              <a:buSzPts val="1650"/>
              <a:buFont typeface="Noto Sans Symbols"/>
              <a:buNone/>
            </a:pPr>
            <a:r>
              <a:t/>
            </a:r>
            <a:endParaRPr b="0" i="0" sz="2200" u="sng">
              <a:solidFill>
                <a:schemeClr val="dk1"/>
              </a:solidFill>
              <a:latin typeface="Arial"/>
              <a:ea typeface="Arial"/>
              <a:cs typeface="Arial"/>
              <a:sym typeface="Arial"/>
            </a:endParaRPr>
          </a:p>
          <a:p>
            <a:pPr indent="-342900" lvl="0" marL="342900" rtl="0" algn="just">
              <a:lnSpc>
                <a:spcPct val="80000"/>
              </a:lnSpc>
              <a:spcBef>
                <a:spcPts val="440"/>
              </a:spcBef>
              <a:spcAft>
                <a:spcPts val="0"/>
              </a:spcAft>
              <a:buClr>
                <a:schemeClr val="lt2"/>
              </a:buClr>
              <a:buSzPts val="1650"/>
              <a:buFont typeface="Noto Sans Symbols"/>
              <a:buChar char="■"/>
            </a:pPr>
            <a:r>
              <a:rPr b="1" i="0" lang="en-US" sz="2200" u="sng">
                <a:solidFill>
                  <a:schemeClr val="dk1"/>
                </a:solidFill>
                <a:latin typeface="Arial"/>
                <a:ea typeface="Arial"/>
                <a:cs typeface="Arial"/>
                <a:sym typeface="Arial"/>
              </a:rPr>
              <a:t>Múltiplas visões de dados</a:t>
            </a:r>
            <a:r>
              <a:rPr b="1" i="0" lang="en-US" sz="2200" u="none">
                <a:solidFill>
                  <a:schemeClr val="dk1"/>
                </a:solidFill>
                <a:latin typeface="Arial"/>
                <a:ea typeface="Arial"/>
                <a:cs typeface="Arial"/>
                <a:sym typeface="Arial"/>
              </a:rPr>
              <a:t>: </a:t>
            </a:r>
            <a:r>
              <a:rPr b="0" i="0" lang="en-US" sz="2200" u="none">
                <a:solidFill>
                  <a:schemeClr val="dk1"/>
                </a:solidFill>
                <a:latin typeface="Arial"/>
                <a:ea typeface="Arial"/>
                <a:cs typeface="Arial"/>
                <a:sym typeface="Arial"/>
              </a:rPr>
              <a:t>possibilita levar diferentes visões dos dados a diferentes usuários.</a:t>
            </a:r>
            <a:endParaRPr/>
          </a:p>
        </p:txBody>
      </p:sp>
      <p:pic>
        <p:nvPicPr>
          <p:cNvPr id="1353" name="Google Shape;1353;p151"/>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354" name="Google Shape;1354;p15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55" name="Google Shape;1355;p151"/>
          <p:cNvSpPr txBox="1"/>
          <p:nvPr>
            <p:ph idx="11" type="ftr"/>
          </p:nvPr>
        </p:nvSpPr>
        <p:spPr>
          <a:xfrm>
            <a:off x="690489"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03 – SGBD - SQL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152"/>
          <p:cNvSpPr txBox="1"/>
          <p:nvPr>
            <p:ph type="ctrTitle"/>
          </p:nvPr>
        </p:nvSpPr>
        <p:spPr>
          <a:xfrm>
            <a:off x="3492500" y="2276475"/>
            <a:ext cx="4589463" cy="889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2800"/>
              <a:t>Exercício - Prático</a:t>
            </a:r>
            <a:endParaRPr/>
          </a:p>
        </p:txBody>
      </p:sp>
      <p:pic>
        <p:nvPicPr>
          <p:cNvPr id="1361" name="Google Shape;1361;p152"/>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sp>
        <p:nvSpPr>
          <p:cNvPr id="1362" name="Google Shape;1362;p15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 - SQL</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153"/>
          <p:cNvSpPr txBox="1"/>
          <p:nvPr>
            <p:ph idx="4294967295" type="ctrTitle"/>
          </p:nvPr>
        </p:nvSpPr>
        <p:spPr>
          <a:xfrm>
            <a:off x="0" y="1071563"/>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2800" u="none" cap="none" strike="noStrike">
                <a:solidFill>
                  <a:schemeClr val="dk1"/>
                </a:solidFill>
                <a:latin typeface="Arial"/>
                <a:ea typeface="Arial"/>
                <a:cs typeface="Arial"/>
                <a:sym typeface="Arial"/>
              </a:rPr>
              <a:t>SGBD - Estrutura</a:t>
            </a:r>
            <a:endParaRPr b="0" i="0" sz="2800" u="none" cap="none" strike="noStrike">
              <a:solidFill>
                <a:schemeClr val="dk1"/>
              </a:solidFill>
              <a:latin typeface="Arial"/>
              <a:ea typeface="Arial"/>
              <a:cs typeface="Arial"/>
              <a:sym typeface="Arial"/>
            </a:endParaRPr>
          </a:p>
        </p:txBody>
      </p:sp>
      <p:sp>
        <p:nvSpPr>
          <p:cNvPr id="1368" name="Google Shape;1368;p153"/>
          <p:cNvSpPr txBox="1"/>
          <p:nvPr>
            <p:ph idx="11" type="ftr"/>
          </p:nvPr>
        </p:nvSpPr>
        <p:spPr>
          <a:xfrm>
            <a:off x="0" y="6211888"/>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 - SQL</a:t>
            </a:r>
            <a:endParaRPr/>
          </a:p>
        </p:txBody>
      </p:sp>
      <p:pic>
        <p:nvPicPr>
          <p:cNvPr id="1369" name="Google Shape;1369;p153"/>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pic>
        <p:nvPicPr>
          <p:cNvPr id="1370" name="Google Shape;1370;p153"/>
          <p:cNvPicPr preferRelativeResize="0"/>
          <p:nvPr/>
        </p:nvPicPr>
        <p:blipFill rotWithShape="1">
          <a:blip r:embed="rId4">
            <a:alphaModFix/>
          </a:blip>
          <a:srcRect b="0" l="0" r="0" t="0"/>
          <a:stretch/>
        </p:blipFill>
        <p:spPr>
          <a:xfrm>
            <a:off x="179388" y="1881188"/>
            <a:ext cx="3171825" cy="3629025"/>
          </a:xfrm>
          <a:prstGeom prst="rect">
            <a:avLst/>
          </a:prstGeom>
          <a:noFill/>
          <a:ln>
            <a:noFill/>
          </a:ln>
        </p:spPr>
      </p:pic>
      <p:pic>
        <p:nvPicPr>
          <p:cNvPr id="1371" name="Google Shape;1371;p153"/>
          <p:cNvPicPr preferRelativeResize="0"/>
          <p:nvPr/>
        </p:nvPicPr>
        <p:blipFill rotWithShape="1">
          <a:blip r:embed="rId5">
            <a:alphaModFix/>
          </a:blip>
          <a:srcRect b="0" l="0" r="0" t="0"/>
          <a:stretch/>
        </p:blipFill>
        <p:spPr>
          <a:xfrm>
            <a:off x="4303713" y="1868488"/>
            <a:ext cx="4391025" cy="3514725"/>
          </a:xfrm>
          <a:prstGeom prst="rect">
            <a:avLst/>
          </a:prstGeom>
          <a:noFill/>
          <a:ln>
            <a:noFill/>
          </a:ln>
        </p:spPr>
      </p:pic>
    </p:spTree>
  </p:cSld>
  <p:clrMapOvr>
    <a:masterClrMapping/>
  </p:clrMapOvr>
  <p:transition spd="slow">
    <p:push/>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154"/>
          <p:cNvSpPr txBox="1"/>
          <p:nvPr>
            <p:ph type="ctrTitle"/>
          </p:nvPr>
        </p:nvSpPr>
        <p:spPr>
          <a:xfrm>
            <a:off x="3254375" y="2420937"/>
            <a:ext cx="5710237"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FFFF"/>
              </a:buClr>
              <a:buSzPts val="2800"/>
              <a:buFont typeface="Arial"/>
              <a:buNone/>
            </a:pPr>
            <a:r>
              <a:rPr b="1" i="0" lang="en-US" sz="2800" u="none">
                <a:solidFill>
                  <a:srgbClr val="FFFFFF"/>
                </a:solidFill>
                <a:latin typeface="Arial"/>
                <a:ea typeface="Arial"/>
                <a:cs typeface="Arial"/>
                <a:sym typeface="Arial"/>
              </a:rPr>
              <a:t>Três categorias do SQL</a:t>
            </a:r>
            <a:endParaRPr/>
          </a:p>
        </p:txBody>
      </p:sp>
      <p:pic>
        <p:nvPicPr>
          <p:cNvPr id="1377" name="Google Shape;1377;p154"/>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sp>
        <p:nvSpPr>
          <p:cNvPr id="1378" name="Google Shape;1378;p15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79" name="Google Shape;1379;p154"/>
          <p:cNvSpPr txBox="1"/>
          <p:nvPr>
            <p:ph idx="11" type="ftr"/>
          </p:nvPr>
        </p:nvSpPr>
        <p:spPr>
          <a:xfrm>
            <a:off x="1806575" y="5910776"/>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03 – SGBD - SQL</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15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85" name="Google Shape;1385;p155"/>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definição dos dados (DDL)</a:t>
            </a:r>
            <a:r>
              <a:rPr b="0" i="0" lang="en-US" sz="2800" u="none" cap="none" strike="noStrike">
                <a:solidFill>
                  <a:schemeClr val="dk1"/>
                </a:solidFill>
                <a:latin typeface="Arial"/>
                <a:ea typeface="Arial"/>
                <a:cs typeface="Arial"/>
                <a:sym typeface="Arial"/>
              </a:rPr>
              <a:t> </a:t>
            </a:r>
            <a:endParaRPr b="0" i="0" sz="4400" u="none" cap="none" strike="noStrike">
              <a:solidFill>
                <a:schemeClr val="dk1"/>
              </a:solidFill>
              <a:latin typeface="Arial"/>
              <a:ea typeface="Arial"/>
              <a:cs typeface="Arial"/>
              <a:sym typeface="Arial"/>
            </a:endParaRPr>
          </a:p>
        </p:txBody>
      </p:sp>
      <p:sp>
        <p:nvSpPr>
          <p:cNvPr id="1386" name="Google Shape;1386;p155"/>
          <p:cNvSpPr txBox="1"/>
          <p:nvPr/>
        </p:nvSpPr>
        <p:spPr>
          <a:xfrm>
            <a:off x="250825" y="1557337"/>
            <a:ext cx="4608512" cy="94773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Linguagem que </a:t>
            </a:r>
            <a:r>
              <a:rPr b="1" i="0" lang="en-US" sz="2000" u="none" cap="none" strike="noStrike">
                <a:solidFill>
                  <a:schemeClr val="dk1"/>
                </a:solidFill>
                <a:latin typeface="Arial"/>
                <a:ea typeface="Arial"/>
                <a:cs typeface="Arial"/>
                <a:sym typeface="Arial"/>
              </a:rPr>
              <a:t>define</a:t>
            </a:r>
            <a:r>
              <a:rPr b="0" i="0" lang="en-US" sz="2000" u="none" cap="none" strike="noStrike">
                <a:solidFill>
                  <a:schemeClr val="dk1"/>
                </a:solidFill>
                <a:latin typeface="Arial"/>
                <a:ea typeface="Arial"/>
                <a:cs typeface="Arial"/>
                <a:sym typeface="Arial"/>
              </a:rPr>
              <a:t> as aplicações, </a:t>
            </a:r>
            <a:r>
              <a:rPr b="1" i="0" lang="en-US" sz="2000" u="none" cap="none" strike="noStrike">
                <a:solidFill>
                  <a:schemeClr val="dk1"/>
                </a:solidFill>
                <a:latin typeface="Arial"/>
                <a:ea typeface="Arial"/>
                <a:cs typeface="Arial"/>
                <a:sym typeface="Arial"/>
              </a:rPr>
              <a:t>arquivos</a:t>
            </a:r>
            <a:r>
              <a:rPr b="0" i="0" lang="en-US" sz="2000" u="none" cap="none" strike="noStrike">
                <a:solidFill>
                  <a:schemeClr val="dk1"/>
                </a:solidFill>
                <a:latin typeface="Arial"/>
                <a:ea typeface="Arial"/>
                <a:cs typeface="Arial"/>
                <a:sym typeface="Arial"/>
              </a:rPr>
              <a:t> e </a:t>
            </a:r>
            <a:r>
              <a:rPr b="1" i="0" lang="en-US" sz="2000" u="none" cap="none" strike="noStrike">
                <a:solidFill>
                  <a:schemeClr val="dk1"/>
                </a:solidFill>
                <a:latin typeface="Arial"/>
                <a:ea typeface="Arial"/>
                <a:cs typeface="Arial"/>
                <a:sym typeface="Arial"/>
              </a:rPr>
              <a:t>campos</a:t>
            </a:r>
            <a:r>
              <a:rPr b="0" i="0" lang="en-US" sz="2000" u="none" cap="none" strike="noStrike">
                <a:solidFill>
                  <a:schemeClr val="dk1"/>
                </a:solidFill>
                <a:latin typeface="Arial"/>
                <a:ea typeface="Arial"/>
                <a:cs typeface="Arial"/>
                <a:sym typeface="Arial"/>
              </a:rPr>
              <a:t> que irão compor o banco de dados. </a:t>
            </a:r>
            <a:endParaRPr b="0" i="0" sz="1400" u="none" cap="none" strike="noStrike">
              <a:solidFill>
                <a:srgbClr val="000000"/>
              </a:solidFill>
              <a:latin typeface="Arial"/>
              <a:ea typeface="Arial"/>
              <a:cs typeface="Arial"/>
              <a:sym typeface="Arial"/>
            </a:endParaRPr>
          </a:p>
          <a:p>
            <a:pPr indent="-215900" lvl="0" marL="34290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chemeClr val="dk1"/>
              </a:solidFill>
              <a:latin typeface="Arial"/>
              <a:ea typeface="Arial"/>
              <a:cs typeface="Arial"/>
              <a:sym typeface="Arial"/>
            </a:endParaRPr>
          </a:p>
          <a:p>
            <a:pPr indent="-342900" lvl="0" marL="34290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Comandos de </a:t>
            </a:r>
            <a:r>
              <a:rPr b="1" i="0" lang="en-US" sz="2000" u="none" cap="none" strike="noStrike">
                <a:solidFill>
                  <a:schemeClr val="dk1"/>
                </a:solidFill>
                <a:latin typeface="Arial"/>
                <a:ea typeface="Arial"/>
                <a:cs typeface="Arial"/>
                <a:sym typeface="Arial"/>
              </a:rPr>
              <a:t>criação e atualização da estrutura</a:t>
            </a:r>
            <a:r>
              <a:rPr b="0" i="0" lang="en-US" sz="2000" u="none" cap="none" strike="noStrike">
                <a:solidFill>
                  <a:schemeClr val="dk1"/>
                </a:solidFill>
                <a:latin typeface="Arial"/>
                <a:ea typeface="Arial"/>
                <a:cs typeface="Arial"/>
                <a:sym typeface="Arial"/>
              </a:rPr>
              <a:t> dos campos dos arquivos.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1387" name="Google Shape;1387;p155"/>
          <p:cNvPicPr preferRelativeResize="0"/>
          <p:nvPr/>
        </p:nvPicPr>
        <p:blipFill rotWithShape="1">
          <a:blip r:embed="rId3">
            <a:alphaModFix/>
          </a:blip>
          <a:srcRect b="0" l="0" r="0" t="0"/>
          <a:stretch/>
        </p:blipFill>
        <p:spPr>
          <a:xfrm>
            <a:off x="5003800" y="1700212"/>
            <a:ext cx="3592512" cy="1873250"/>
          </a:xfrm>
          <a:prstGeom prst="rect">
            <a:avLst/>
          </a:prstGeom>
          <a:noFill/>
          <a:ln>
            <a:noFill/>
          </a:ln>
        </p:spPr>
      </p:pic>
      <p:pic>
        <p:nvPicPr>
          <p:cNvPr id="1388" name="Google Shape;1388;p155"/>
          <p:cNvPicPr preferRelativeResize="0"/>
          <p:nvPr/>
        </p:nvPicPr>
        <p:blipFill rotWithShape="1">
          <a:blip r:embed="rId4">
            <a:alphaModFix/>
          </a:blip>
          <a:srcRect b="0" l="0" r="0" t="0"/>
          <a:stretch/>
        </p:blipFill>
        <p:spPr>
          <a:xfrm>
            <a:off x="1187450" y="3933825"/>
            <a:ext cx="4191000" cy="2724150"/>
          </a:xfrm>
          <a:prstGeom prst="rect">
            <a:avLst/>
          </a:prstGeom>
          <a:noFill/>
          <a:ln>
            <a:noFill/>
          </a:ln>
        </p:spPr>
      </p:pic>
      <p:pic>
        <p:nvPicPr>
          <p:cNvPr id="1389" name="Google Shape;1389;p155"/>
          <p:cNvPicPr preferRelativeResize="0"/>
          <p:nvPr/>
        </p:nvPicPr>
        <p:blipFill rotWithShape="1">
          <a:blip r:embed="rId5">
            <a:alphaModFix/>
          </a:blip>
          <a:srcRect b="0" l="0" r="0" t="0"/>
          <a:stretch/>
        </p:blipFill>
        <p:spPr>
          <a:xfrm>
            <a:off x="7380287" y="692150"/>
            <a:ext cx="1439862" cy="495300"/>
          </a:xfrm>
          <a:prstGeom prst="rect">
            <a:avLst/>
          </a:prstGeom>
          <a:noFill/>
          <a:ln>
            <a:noFill/>
          </a:ln>
        </p:spPr>
      </p:pic>
      <p:sp>
        <p:nvSpPr>
          <p:cNvPr id="1390" name="Google Shape;1390;p155"/>
          <p:cNvSpPr txBox="1"/>
          <p:nvPr>
            <p:ph idx="11" type="ftr"/>
          </p:nvPr>
        </p:nvSpPr>
        <p:spPr>
          <a:xfrm>
            <a:off x="5060950" y="55806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03 – SGBD - SQL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1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898" name="Google Shape;898;p111"/>
          <p:cNvSpPr txBox="1"/>
          <p:nvPr/>
        </p:nvSpPr>
        <p:spPr>
          <a:xfrm>
            <a:off x="-206375" y="568313"/>
            <a:ext cx="8893200" cy="37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 Processamento sem BD</a:t>
            </a:r>
            <a:endParaRPr b="1"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 Dados não Compartilha dados</a:t>
            </a:r>
            <a:endParaRPr b="0" i="0" sz="2800" u="none" cap="none" strike="noStrike">
              <a:solidFill>
                <a:srgbClr val="000000"/>
              </a:solidFill>
              <a:latin typeface="Arial"/>
              <a:ea typeface="Arial"/>
              <a:cs typeface="Arial"/>
              <a:sym typeface="Arial"/>
            </a:endParaRPr>
          </a:p>
        </p:txBody>
      </p:sp>
      <p:pic>
        <p:nvPicPr>
          <p:cNvPr id="899" name="Google Shape;899;p111"/>
          <p:cNvPicPr preferRelativeResize="0"/>
          <p:nvPr/>
        </p:nvPicPr>
        <p:blipFill rotWithShape="1">
          <a:blip r:embed="rId3">
            <a:alphaModFix/>
          </a:blip>
          <a:srcRect b="0" l="0" r="0" t="0"/>
          <a:stretch/>
        </p:blipFill>
        <p:spPr>
          <a:xfrm>
            <a:off x="7231063" y="508000"/>
            <a:ext cx="1439862" cy="495300"/>
          </a:xfrm>
          <a:prstGeom prst="rect">
            <a:avLst/>
          </a:prstGeom>
          <a:noFill/>
          <a:ln>
            <a:noFill/>
          </a:ln>
        </p:spPr>
      </p:pic>
      <p:sp>
        <p:nvSpPr>
          <p:cNvPr id="900" name="Google Shape;900;p11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02 - BD</a:t>
            </a:r>
            <a:endParaRPr/>
          </a:p>
        </p:txBody>
      </p:sp>
      <p:pic>
        <p:nvPicPr>
          <p:cNvPr id="901" name="Google Shape;901;p111"/>
          <p:cNvPicPr preferRelativeResize="0"/>
          <p:nvPr/>
        </p:nvPicPr>
        <p:blipFill rotWithShape="1">
          <a:blip r:embed="rId4">
            <a:alphaModFix/>
          </a:blip>
          <a:srcRect b="0" l="0" r="0" t="0"/>
          <a:stretch/>
        </p:blipFill>
        <p:spPr>
          <a:xfrm>
            <a:off x="173050" y="2491725"/>
            <a:ext cx="7058025" cy="4067175"/>
          </a:xfrm>
          <a:prstGeom prst="rect">
            <a:avLst/>
          </a:prstGeom>
          <a:noFill/>
          <a:ln>
            <a:noFill/>
          </a:ln>
        </p:spPr>
      </p:pic>
      <p:pic>
        <p:nvPicPr>
          <p:cNvPr id="902" name="Google Shape;902;p111"/>
          <p:cNvPicPr preferRelativeResize="0"/>
          <p:nvPr/>
        </p:nvPicPr>
        <p:blipFill rotWithShape="1">
          <a:blip r:embed="rId5">
            <a:alphaModFix/>
          </a:blip>
          <a:srcRect b="0" l="0" r="0" t="0"/>
          <a:stretch/>
        </p:blipFill>
        <p:spPr>
          <a:xfrm>
            <a:off x="4821678" y="1231355"/>
            <a:ext cx="3849250" cy="1187700"/>
          </a:xfrm>
          <a:prstGeom prst="rect">
            <a:avLst/>
          </a:prstGeom>
          <a:noFill/>
          <a:ln>
            <a:noFill/>
          </a:ln>
        </p:spPr>
      </p:pic>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15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96" name="Google Shape;1396;p156"/>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Linguagem de manipulação dos dados (DML)</a:t>
            </a:r>
            <a:r>
              <a:rPr b="0" i="0" lang="en-US" sz="2400" u="none" cap="none" strike="noStrike">
                <a:solidFill>
                  <a:schemeClr val="dk1"/>
                </a:solidFill>
                <a:latin typeface="Arial"/>
                <a:ea typeface="Arial"/>
                <a:cs typeface="Arial"/>
                <a:sym typeface="Arial"/>
              </a:rPr>
              <a:t> </a:t>
            </a:r>
            <a:endParaRPr b="0" i="0" sz="4400" u="none" cap="none" strike="noStrike">
              <a:solidFill>
                <a:schemeClr val="dk1"/>
              </a:solidFill>
              <a:latin typeface="Arial"/>
              <a:ea typeface="Arial"/>
              <a:cs typeface="Arial"/>
              <a:sym typeface="Arial"/>
            </a:endParaRPr>
          </a:p>
        </p:txBody>
      </p:sp>
      <p:sp>
        <p:nvSpPr>
          <p:cNvPr id="1397" name="Google Shape;1397;p156"/>
          <p:cNvSpPr txBox="1"/>
          <p:nvPr/>
        </p:nvSpPr>
        <p:spPr>
          <a:xfrm>
            <a:off x="250825" y="1557337"/>
            <a:ext cx="5768975" cy="94773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Linguagem que define os comandos de </a:t>
            </a:r>
            <a:r>
              <a:rPr b="1" i="0" lang="en-US" sz="2000" u="none" cap="none" strike="noStrike">
                <a:solidFill>
                  <a:schemeClr val="dk1"/>
                </a:solidFill>
                <a:latin typeface="Arial"/>
                <a:ea typeface="Arial"/>
                <a:cs typeface="Arial"/>
                <a:sym typeface="Arial"/>
              </a:rPr>
              <a:t>manipulação</a:t>
            </a:r>
            <a:r>
              <a:rPr b="0" i="0" lang="en-US" sz="2000" u="none" cap="none" strike="noStrike">
                <a:solidFill>
                  <a:schemeClr val="dk1"/>
                </a:solidFill>
                <a:latin typeface="Arial"/>
                <a:ea typeface="Arial"/>
                <a:cs typeface="Arial"/>
                <a:sym typeface="Arial"/>
              </a:rPr>
              <a:t> e </a:t>
            </a:r>
            <a:r>
              <a:rPr b="1" i="0" lang="en-US" sz="2000" u="none" cap="none" strike="noStrike">
                <a:solidFill>
                  <a:schemeClr val="dk1"/>
                </a:solidFill>
                <a:latin typeface="Arial"/>
                <a:ea typeface="Arial"/>
                <a:cs typeface="Arial"/>
                <a:sym typeface="Arial"/>
              </a:rPr>
              <a:t>operação dos dados </a:t>
            </a:r>
            <a:r>
              <a:rPr b="0" i="0" lang="en-US" sz="2000" u="none" cap="none" strike="noStrike">
                <a:solidFill>
                  <a:schemeClr val="dk1"/>
                </a:solidFill>
                <a:latin typeface="Arial"/>
                <a:ea typeface="Arial"/>
                <a:cs typeface="Arial"/>
                <a:sym typeface="Arial"/>
              </a:rPr>
              <a:t>(comandos de consulta e atualização dos dados dos arquivos).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1398" name="Google Shape;1398;p156"/>
          <p:cNvPicPr preferRelativeResize="0"/>
          <p:nvPr/>
        </p:nvPicPr>
        <p:blipFill rotWithShape="1">
          <a:blip r:embed="rId3">
            <a:alphaModFix/>
          </a:blip>
          <a:srcRect b="0" l="0" r="0" t="0"/>
          <a:stretch/>
        </p:blipFill>
        <p:spPr>
          <a:xfrm>
            <a:off x="6546850" y="1692275"/>
            <a:ext cx="2305050" cy="1220787"/>
          </a:xfrm>
          <a:prstGeom prst="rect">
            <a:avLst/>
          </a:prstGeom>
          <a:noFill/>
          <a:ln>
            <a:noFill/>
          </a:ln>
        </p:spPr>
      </p:pic>
      <p:pic>
        <p:nvPicPr>
          <p:cNvPr id="1399" name="Google Shape;1399;p156"/>
          <p:cNvPicPr preferRelativeResize="0"/>
          <p:nvPr/>
        </p:nvPicPr>
        <p:blipFill rotWithShape="1">
          <a:blip r:embed="rId4">
            <a:alphaModFix/>
          </a:blip>
          <a:srcRect b="0" l="0" r="0" t="0"/>
          <a:stretch/>
        </p:blipFill>
        <p:spPr>
          <a:xfrm>
            <a:off x="468312" y="3440112"/>
            <a:ext cx="3905250" cy="2505075"/>
          </a:xfrm>
          <a:prstGeom prst="rect">
            <a:avLst/>
          </a:prstGeom>
          <a:noFill/>
          <a:ln>
            <a:noFill/>
          </a:ln>
        </p:spPr>
      </p:pic>
      <p:pic>
        <p:nvPicPr>
          <p:cNvPr id="1400" name="Google Shape;1400;p156"/>
          <p:cNvPicPr preferRelativeResize="0"/>
          <p:nvPr/>
        </p:nvPicPr>
        <p:blipFill rotWithShape="1">
          <a:blip r:embed="rId5">
            <a:alphaModFix/>
          </a:blip>
          <a:srcRect b="0" l="0" r="0" t="0"/>
          <a:stretch/>
        </p:blipFill>
        <p:spPr>
          <a:xfrm>
            <a:off x="7380287" y="692150"/>
            <a:ext cx="1439862" cy="495300"/>
          </a:xfrm>
          <a:prstGeom prst="rect">
            <a:avLst/>
          </a:prstGeom>
          <a:noFill/>
          <a:ln>
            <a:noFill/>
          </a:ln>
        </p:spPr>
      </p:pic>
      <p:pic>
        <p:nvPicPr>
          <p:cNvPr id="1401" name="Google Shape;1401;p156"/>
          <p:cNvPicPr preferRelativeResize="0"/>
          <p:nvPr/>
        </p:nvPicPr>
        <p:blipFill rotWithShape="1">
          <a:blip r:embed="rId6">
            <a:alphaModFix/>
          </a:blip>
          <a:srcRect b="0" l="0" r="0" t="0"/>
          <a:stretch/>
        </p:blipFill>
        <p:spPr>
          <a:xfrm>
            <a:off x="5083175" y="4662487"/>
            <a:ext cx="2627312" cy="584200"/>
          </a:xfrm>
          <a:prstGeom prst="rect">
            <a:avLst/>
          </a:prstGeom>
          <a:noFill/>
          <a:ln>
            <a:noFill/>
          </a:ln>
        </p:spPr>
      </p:pic>
      <p:pic>
        <p:nvPicPr>
          <p:cNvPr id="1402" name="Google Shape;1402;p156"/>
          <p:cNvPicPr preferRelativeResize="0"/>
          <p:nvPr/>
        </p:nvPicPr>
        <p:blipFill rotWithShape="1">
          <a:blip r:embed="rId7">
            <a:alphaModFix/>
          </a:blip>
          <a:srcRect b="0" l="0" r="0" t="0"/>
          <a:stretch/>
        </p:blipFill>
        <p:spPr>
          <a:xfrm>
            <a:off x="5202237" y="3941762"/>
            <a:ext cx="2605087" cy="546100"/>
          </a:xfrm>
          <a:prstGeom prst="rect">
            <a:avLst/>
          </a:prstGeom>
          <a:noFill/>
          <a:ln>
            <a:noFill/>
          </a:ln>
        </p:spPr>
      </p:pic>
      <p:pic>
        <p:nvPicPr>
          <p:cNvPr id="1403" name="Google Shape;1403;p156"/>
          <p:cNvPicPr preferRelativeResize="0"/>
          <p:nvPr/>
        </p:nvPicPr>
        <p:blipFill rotWithShape="1">
          <a:blip r:embed="rId8">
            <a:alphaModFix/>
          </a:blip>
          <a:srcRect b="0" l="0" r="0" t="0"/>
          <a:stretch/>
        </p:blipFill>
        <p:spPr>
          <a:xfrm>
            <a:off x="5235575" y="3151187"/>
            <a:ext cx="2117725" cy="581025"/>
          </a:xfrm>
          <a:prstGeom prst="rect">
            <a:avLst/>
          </a:prstGeom>
          <a:noFill/>
          <a:ln>
            <a:noFill/>
          </a:ln>
        </p:spPr>
      </p:pic>
      <p:pic>
        <p:nvPicPr>
          <p:cNvPr id="1404" name="Google Shape;1404;p156"/>
          <p:cNvPicPr preferRelativeResize="0"/>
          <p:nvPr/>
        </p:nvPicPr>
        <p:blipFill rotWithShape="1">
          <a:blip r:embed="rId9">
            <a:alphaModFix/>
          </a:blip>
          <a:srcRect b="0" l="0" r="0" t="0"/>
          <a:stretch/>
        </p:blipFill>
        <p:spPr>
          <a:xfrm>
            <a:off x="5083175" y="5373687"/>
            <a:ext cx="3833812" cy="1023937"/>
          </a:xfrm>
          <a:prstGeom prst="rect">
            <a:avLst/>
          </a:prstGeom>
          <a:noFill/>
          <a:ln>
            <a:noFill/>
          </a:ln>
        </p:spPr>
      </p:pic>
      <p:sp>
        <p:nvSpPr>
          <p:cNvPr id="1405" name="Google Shape;1405;p156"/>
          <p:cNvSpPr txBox="1"/>
          <p:nvPr>
            <p:ph idx="11" type="ftr"/>
          </p:nvPr>
        </p:nvSpPr>
        <p:spPr>
          <a:xfrm>
            <a:off x="473075" y="6169024"/>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03 – SGBD - SQL</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5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11" name="Google Shape;1411;p157"/>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controle dos dados (DCL)</a:t>
            </a:r>
            <a:r>
              <a:rPr b="0" i="0" lang="en-US" sz="2800" u="none" cap="none" strike="noStrike">
                <a:solidFill>
                  <a:schemeClr val="dk1"/>
                </a:solidFill>
                <a:latin typeface="Arial"/>
                <a:ea typeface="Arial"/>
                <a:cs typeface="Arial"/>
                <a:sym typeface="Arial"/>
              </a:rPr>
              <a:t> </a:t>
            </a:r>
            <a:endParaRPr b="0" i="0" sz="4400" u="none" cap="none" strike="noStrike">
              <a:solidFill>
                <a:schemeClr val="dk1"/>
              </a:solidFill>
              <a:latin typeface="Arial"/>
              <a:ea typeface="Arial"/>
              <a:cs typeface="Arial"/>
              <a:sym typeface="Arial"/>
            </a:endParaRPr>
          </a:p>
        </p:txBody>
      </p:sp>
      <p:sp>
        <p:nvSpPr>
          <p:cNvPr id="1412" name="Google Shape;1412;p157"/>
          <p:cNvSpPr txBox="1"/>
          <p:nvPr/>
        </p:nvSpPr>
        <p:spPr>
          <a:xfrm>
            <a:off x="250825" y="1557337"/>
            <a:ext cx="4321175"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Usado para </a:t>
            </a:r>
            <a:r>
              <a:rPr b="1" i="0" lang="en-US" sz="2000" u="none" cap="none" strike="noStrike">
                <a:solidFill>
                  <a:schemeClr val="dk1"/>
                </a:solidFill>
                <a:latin typeface="Arial"/>
                <a:ea typeface="Arial"/>
                <a:cs typeface="Arial"/>
                <a:sym typeface="Arial"/>
              </a:rPr>
              <a:t>controle de acesso </a:t>
            </a:r>
            <a:r>
              <a:rPr b="0" i="0" lang="en-US" sz="2000" u="none" cap="none" strike="noStrike">
                <a:solidFill>
                  <a:schemeClr val="dk1"/>
                </a:solidFill>
                <a:latin typeface="Arial"/>
                <a:ea typeface="Arial"/>
                <a:cs typeface="Arial"/>
                <a:sym typeface="Arial"/>
              </a:rPr>
              <a:t>aos dados em um banco de dados.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Todos acessos podem ser sobre, por exemplo, tabelas, views,  functions.</a:t>
            </a:r>
            <a:endParaRPr b="0" i="0" sz="1400" u="none" cap="none" strike="noStrike">
              <a:solidFill>
                <a:srgbClr val="000000"/>
              </a:solidFill>
              <a:latin typeface="Arial"/>
              <a:ea typeface="Arial"/>
              <a:cs typeface="Arial"/>
              <a:sym typeface="Arial"/>
            </a:endParaRPr>
          </a:p>
        </p:txBody>
      </p:sp>
      <p:pic>
        <p:nvPicPr>
          <p:cNvPr id="1413" name="Google Shape;1413;p157"/>
          <p:cNvPicPr preferRelativeResize="0"/>
          <p:nvPr/>
        </p:nvPicPr>
        <p:blipFill rotWithShape="1">
          <a:blip r:embed="rId3">
            <a:alphaModFix/>
          </a:blip>
          <a:srcRect b="0" l="0" r="0" t="0"/>
          <a:stretch/>
        </p:blipFill>
        <p:spPr>
          <a:xfrm>
            <a:off x="5076825" y="2636837"/>
            <a:ext cx="3743325" cy="2546350"/>
          </a:xfrm>
          <a:prstGeom prst="rect">
            <a:avLst/>
          </a:prstGeom>
          <a:noFill/>
          <a:ln>
            <a:noFill/>
          </a:ln>
        </p:spPr>
      </p:pic>
      <p:pic>
        <p:nvPicPr>
          <p:cNvPr id="1414" name="Google Shape;1414;p157"/>
          <p:cNvPicPr preferRelativeResize="0"/>
          <p:nvPr/>
        </p:nvPicPr>
        <p:blipFill rotWithShape="1">
          <a:blip r:embed="rId4">
            <a:alphaModFix/>
          </a:blip>
          <a:srcRect b="0" l="0" r="0" t="0"/>
          <a:stretch/>
        </p:blipFill>
        <p:spPr>
          <a:xfrm>
            <a:off x="7380287" y="692150"/>
            <a:ext cx="1439862" cy="495300"/>
          </a:xfrm>
          <a:prstGeom prst="rect">
            <a:avLst/>
          </a:prstGeom>
          <a:noFill/>
          <a:ln>
            <a:noFill/>
          </a:ln>
        </p:spPr>
      </p:pic>
      <p:sp>
        <p:nvSpPr>
          <p:cNvPr id="1415" name="Google Shape;1415;p157"/>
          <p:cNvSpPr txBox="1"/>
          <p:nvPr>
            <p:ph idx="11" type="ftr"/>
          </p:nvPr>
        </p:nvSpPr>
        <p:spPr>
          <a:xfrm>
            <a:off x="457200" y="6021388"/>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03 – SGBD - SQL</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158"/>
          <p:cNvSpPr txBox="1"/>
          <p:nvPr>
            <p:ph idx="4294967295" type="title"/>
          </p:nvPr>
        </p:nvSpPr>
        <p:spPr>
          <a:xfrm>
            <a:off x="250825" y="417513"/>
            <a:ext cx="6697663" cy="58578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800">
                <a:solidFill>
                  <a:srgbClr val="FF0000"/>
                </a:solidFill>
              </a:rPr>
              <a:t>Exercício 01 – Fazer o MER e criar o banco de dados</a:t>
            </a:r>
            <a:endParaRPr b="1" sz="1600">
              <a:solidFill>
                <a:srgbClr val="FF0000"/>
              </a:solidFill>
            </a:endParaRPr>
          </a:p>
        </p:txBody>
      </p:sp>
      <p:pic>
        <p:nvPicPr>
          <p:cNvPr id="1423" name="Google Shape;1423;p158"/>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sp>
        <p:nvSpPr>
          <p:cNvPr id="1424" name="Google Shape;1424;p158"/>
          <p:cNvSpPr txBox="1"/>
          <p:nvPr>
            <p:ph idx="11" type="ftr"/>
          </p:nvPr>
        </p:nvSpPr>
        <p:spPr>
          <a:xfrm>
            <a:off x="5076825" y="64008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 - SQL</a:t>
            </a:r>
            <a:endParaRPr/>
          </a:p>
        </p:txBody>
      </p:sp>
      <p:sp>
        <p:nvSpPr>
          <p:cNvPr id="1425" name="Google Shape;1425;p158"/>
          <p:cNvSpPr txBox="1"/>
          <p:nvPr/>
        </p:nvSpPr>
        <p:spPr>
          <a:xfrm>
            <a:off x="250825" y="1003300"/>
            <a:ext cx="7777163" cy="4011613"/>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200000"/>
              </a:lnSpc>
              <a:spcBef>
                <a:spcPts val="0"/>
              </a:spcBef>
              <a:spcAft>
                <a:spcPts val="0"/>
              </a:spcAft>
              <a:buClr>
                <a:srgbClr val="00007D"/>
              </a:buClr>
              <a:buSzPts val="1350"/>
              <a:buFont typeface="Noto Sans Symbols"/>
              <a:buChar char="■"/>
            </a:pPr>
            <a:r>
              <a:rPr b="1" i="0" lang="en-US" sz="1800" u="none" cap="none" strike="noStrike">
                <a:solidFill>
                  <a:srgbClr val="000000"/>
                </a:solidFill>
                <a:latin typeface="Arial"/>
                <a:ea typeface="Arial"/>
                <a:cs typeface="Arial"/>
                <a:sym typeface="Arial"/>
              </a:rPr>
              <a:t>Recursos Humanos</a:t>
            </a:r>
            <a:endParaRPr b="0" i="0" sz="1400" u="none" cap="none" strike="noStrike">
              <a:solidFill>
                <a:srgbClr val="000000"/>
              </a:solidFill>
              <a:latin typeface="Arial"/>
              <a:ea typeface="Arial"/>
              <a:cs typeface="Arial"/>
              <a:sym typeface="Arial"/>
            </a:endParaRPr>
          </a:p>
          <a:p>
            <a:pPr indent="-285750" lvl="1" marL="742950" marR="0" rtl="0" algn="just">
              <a:lnSpc>
                <a:spcPct val="200000"/>
              </a:lnSpc>
              <a:spcBef>
                <a:spcPts val="360"/>
              </a:spcBef>
              <a:spcAft>
                <a:spcPts val="0"/>
              </a:spcAft>
              <a:buClr>
                <a:srgbClr val="9999CC"/>
              </a:buClr>
              <a:buSzPts val="1440"/>
              <a:buFont typeface="Noto Sans Symbols"/>
              <a:buChar char="◻"/>
            </a:pPr>
            <a:r>
              <a:rPr b="0" i="0" lang="en-US" sz="1800" u="none" cap="none" strike="noStrike">
                <a:solidFill>
                  <a:srgbClr val="000000"/>
                </a:solidFill>
                <a:latin typeface="Arial"/>
                <a:ea typeface="Arial"/>
                <a:cs typeface="Arial"/>
                <a:sym typeface="Arial"/>
              </a:rPr>
              <a:t>A </a:t>
            </a:r>
            <a:r>
              <a:rPr b="1" i="0" lang="en-US" sz="1800" u="none" cap="none" strike="noStrike">
                <a:solidFill>
                  <a:srgbClr val="000000"/>
                </a:solidFill>
                <a:latin typeface="Arial"/>
                <a:ea typeface="Arial"/>
                <a:cs typeface="Arial"/>
                <a:sym typeface="Arial"/>
              </a:rPr>
              <a:t>empresa de pesquisa agropecuária </a:t>
            </a:r>
            <a:r>
              <a:rPr b="0" i="0" lang="en-US" sz="1800" u="none" cap="none" strike="noStrike">
                <a:solidFill>
                  <a:srgbClr val="000000"/>
                </a:solidFill>
                <a:latin typeface="Arial"/>
                <a:ea typeface="Arial"/>
                <a:cs typeface="Arial"/>
                <a:sym typeface="Arial"/>
              </a:rPr>
              <a:t>de referência  no Brasil precisa controlar seus </a:t>
            </a:r>
            <a:r>
              <a:rPr b="1" i="0" lang="en-US" sz="1800" u="none" cap="none" strike="noStrike">
                <a:solidFill>
                  <a:srgbClr val="000000"/>
                </a:solidFill>
                <a:latin typeface="Arial"/>
                <a:ea typeface="Arial"/>
                <a:cs typeface="Arial"/>
                <a:sym typeface="Arial"/>
              </a:rPr>
              <a:t>colaboradores</a:t>
            </a:r>
            <a:r>
              <a:rPr b="0" i="0" lang="en-US" sz="1800" u="none" cap="none" strike="noStrike">
                <a:solidFill>
                  <a:srgbClr val="000000"/>
                </a:solidFill>
                <a:latin typeface="Arial"/>
                <a:ea typeface="Arial"/>
                <a:cs typeface="Arial"/>
                <a:sym typeface="Arial"/>
              </a:rPr>
              <a:t>, </a:t>
            </a:r>
            <a:r>
              <a:rPr b="1" i="0" lang="en-US" sz="1800" u="none" cap="none" strike="noStrike">
                <a:solidFill>
                  <a:srgbClr val="000000"/>
                </a:solidFill>
                <a:latin typeface="Arial"/>
                <a:ea typeface="Arial"/>
                <a:cs typeface="Arial"/>
                <a:sym typeface="Arial"/>
              </a:rPr>
              <a:t>as informações básicas.</a:t>
            </a:r>
            <a:endParaRPr b="0" i="0" sz="1400" u="none" cap="none" strike="noStrike">
              <a:solidFill>
                <a:srgbClr val="000000"/>
              </a:solidFill>
              <a:latin typeface="Arial"/>
              <a:ea typeface="Arial"/>
              <a:cs typeface="Arial"/>
              <a:sym typeface="Arial"/>
            </a:endParaRPr>
          </a:p>
          <a:p>
            <a:pPr indent="-228600" lvl="2" marL="1143000" marR="0" rtl="0" algn="just">
              <a:lnSpc>
                <a:spcPct val="200000"/>
              </a:lnSpc>
              <a:spcBef>
                <a:spcPts val="360"/>
              </a:spcBef>
              <a:spcAft>
                <a:spcPts val="0"/>
              </a:spcAft>
              <a:buClr>
                <a:srgbClr val="00007D"/>
              </a:buClr>
              <a:buSzPts val="1170"/>
              <a:buFont typeface="Noto Sans Symbols"/>
              <a:buChar char="■"/>
            </a:pPr>
            <a:r>
              <a:rPr b="1" i="0" lang="en-US" sz="1800" u="none" cap="none" strike="noStrike">
                <a:solidFill>
                  <a:srgbClr val="000000"/>
                </a:solidFill>
                <a:latin typeface="Arial"/>
                <a:ea typeface="Arial"/>
                <a:cs typeface="Arial"/>
                <a:sym typeface="Arial"/>
              </a:rPr>
              <a:t>Dados levantados:</a:t>
            </a:r>
            <a:endParaRPr b="0" i="0" sz="1400" u="none" cap="none" strike="noStrike">
              <a:solidFill>
                <a:srgbClr val="000000"/>
              </a:solidFill>
              <a:latin typeface="Arial"/>
              <a:ea typeface="Arial"/>
              <a:cs typeface="Arial"/>
              <a:sym typeface="Arial"/>
            </a:endParaRPr>
          </a:p>
          <a:p>
            <a:pPr indent="-228600" lvl="3" marL="1600200" marR="0" rtl="0" algn="just">
              <a:lnSpc>
                <a:spcPct val="200000"/>
              </a:lnSpc>
              <a:spcBef>
                <a:spcPts val="360"/>
              </a:spcBef>
              <a:spcAft>
                <a:spcPts val="0"/>
              </a:spcAft>
              <a:buClr>
                <a:srgbClr val="9999CC"/>
              </a:buClr>
              <a:buSzPts val="1260"/>
              <a:buFont typeface="Noto Sans Symbols"/>
              <a:buChar char="◻"/>
            </a:pPr>
            <a:r>
              <a:rPr b="0" i="0" lang="en-US" sz="1800" u="none" cap="none" strike="noStrike">
                <a:solidFill>
                  <a:srgbClr val="000000"/>
                </a:solidFill>
                <a:latin typeface="Arial"/>
                <a:ea typeface="Arial"/>
                <a:cs typeface="Arial"/>
                <a:sym typeface="Arial"/>
              </a:rPr>
              <a:t>Funcionário</a:t>
            </a:r>
            <a:endParaRPr b="0" i="0" sz="1400" u="none" cap="none" strike="noStrike">
              <a:solidFill>
                <a:srgbClr val="000000"/>
              </a:solidFill>
              <a:latin typeface="Arial"/>
              <a:ea typeface="Arial"/>
              <a:cs typeface="Arial"/>
              <a:sym typeface="Arial"/>
            </a:endParaRPr>
          </a:p>
          <a:p>
            <a:pPr indent="-228600" lvl="3" marL="1600200" marR="0" rtl="0" algn="just">
              <a:lnSpc>
                <a:spcPct val="200000"/>
              </a:lnSpc>
              <a:spcBef>
                <a:spcPts val="360"/>
              </a:spcBef>
              <a:spcAft>
                <a:spcPts val="0"/>
              </a:spcAft>
              <a:buClr>
                <a:srgbClr val="9999CC"/>
              </a:buClr>
              <a:buSzPts val="1260"/>
              <a:buFont typeface="Noto Sans Symbols"/>
              <a:buChar char="◻"/>
            </a:pPr>
            <a:r>
              <a:rPr b="0" i="0" lang="en-US" sz="1800" u="none" cap="none" strike="noStrike">
                <a:solidFill>
                  <a:srgbClr val="000000"/>
                </a:solidFill>
                <a:latin typeface="Arial"/>
                <a:ea typeface="Arial"/>
                <a:cs typeface="Arial"/>
                <a:sym typeface="Arial"/>
              </a:rPr>
              <a:t>Data de nascimento</a:t>
            </a:r>
            <a:endParaRPr b="0" i="0" sz="1400" u="none" cap="none" strike="noStrike">
              <a:solidFill>
                <a:srgbClr val="000000"/>
              </a:solidFill>
              <a:latin typeface="Arial"/>
              <a:ea typeface="Arial"/>
              <a:cs typeface="Arial"/>
              <a:sym typeface="Arial"/>
            </a:endParaRPr>
          </a:p>
          <a:p>
            <a:pPr indent="-228600" lvl="3" marL="1600200" marR="0" rtl="0" algn="just">
              <a:lnSpc>
                <a:spcPct val="200000"/>
              </a:lnSpc>
              <a:spcBef>
                <a:spcPts val="360"/>
              </a:spcBef>
              <a:spcAft>
                <a:spcPts val="0"/>
              </a:spcAft>
              <a:buClr>
                <a:srgbClr val="9999CC"/>
              </a:buClr>
              <a:buSzPts val="1260"/>
              <a:buFont typeface="Noto Sans Symbols"/>
              <a:buChar char="◻"/>
            </a:pPr>
            <a:r>
              <a:rPr b="0" i="0" lang="en-US" sz="1800" u="none" cap="none" strike="noStrike">
                <a:solidFill>
                  <a:srgbClr val="000000"/>
                </a:solidFill>
                <a:latin typeface="Arial"/>
                <a:ea typeface="Arial"/>
                <a:cs typeface="Arial"/>
                <a:sym typeface="Arial"/>
              </a:rPr>
              <a:t>Cargo – 1 funcionário só pode ter 1 cargo </a:t>
            </a:r>
            <a:endParaRPr b="0" i="0" sz="1400" u="none" cap="none" strike="noStrike">
              <a:solidFill>
                <a:srgbClr val="000000"/>
              </a:solidFill>
              <a:latin typeface="Arial"/>
              <a:ea typeface="Arial"/>
              <a:cs typeface="Arial"/>
              <a:sym typeface="Arial"/>
            </a:endParaRPr>
          </a:p>
          <a:p>
            <a:pPr indent="-228600" lvl="3" marL="1600200" marR="0" rtl="0" algn="just">
              <a:lnSpc>
                <a:spcPct val="200000"/>
              </a:lnSpc>
              <a:spcBef>
                <a:spcPts val="360"/>
              </a:spcBef>
              <a:spcAft>
                <a:spcPts val="0"/>
              </a:spcAft>
              <a:buClr>
                <a:srgbClr val="9999CC"/>
              </a:buClr>
              <a:buSzPts val="1260"/>
              <a:buFont typeface="Noto Sans Symbols"/>
              <a:buChar char="◻"/>
            </a:pPr>
            <a:r>
              <a:rPr b="0" i="0" lang="en-US" sz="1800" u="none" cap="none" strike="noStrike">
                <a:solidFill>
                  <a:srgbClr val="000000"/>
                </a:solidFill>
                <a:latin typeface="Arial"/>
                <a:ea typeface="Arial"/>
                <a:cs typeface="Arial"/>
                <a:sym typeface="Arial"/>
              </a:rPr>
              <a:t>setor – 1 funcionário só pode trabalho em 1 setor</a:t>
            </a:r>
            <a:endParaRPr b="0" i="0" sz="1400" u="none" cap="none" strike="noStrike">
              <a:solidFill>
                <a:srgbClr val="000000"/>
              </a:solidFill>
              <a:latin typeface="Arial"/>
              <a:ea typeface="Arial"/>
              <a:cs typeface="Arial"/>
              <a:sym typeface="Arial"/>
            </a:endParaRPr>
          </a:p>
          <a:p>
            <a:pPr indent="-228600" lvl="3" marL="1600200" marR="0" rtl="0" algn="just">
              <a:lnSpc>
                <a:spcPct val="200000"/>
              </a:lnSpc>
              <a:spcBef>
                <a:spcPts val="360"/>
              </a:spcBef>
              <a:spcAft>
                <a:spcPts val="0"/>
              </a:spcAft>
              <a:buClr>
                <a:srgbClr val="9999CC"/>
              </a:buClr>
              <a:buSzPts val="1260"/>
              <a:buFont typeface="Noto Sans Symbols"/>
              <a:buChar char="◻"/>
            </a:pPr>
            <a:r>
              <a:rPr b="0" i="0" lang="en-US" sz="1800" u="none" cap="none" strike="noStrike">
                <a:solidFill>
                  <a:srgbClr val="000000"/>
                </a:solidFill>
                <a:latin typeface="Arial"/>
                <a:ea typeface="Arial"/>
                <a:cs typeface="Arial"/>
                <a:sym typeface="Arial"/>
              </a:rPr>
              <a:t>Salário</a:t>
            </a:r>
            <a:endParaRPr b="0" i="0" sz="1400" u="none" cap="none" strike="noStrike">
              <a:solidFill>
                <a:srgbClr val="000000"/>
              </a:solidFill>
              <a:latin typeface="Arial"/>
              <a:ea typeface="Arial"/>
              <a:cs typeface="Arial"/>
              <a:sym typeface="Arial"/>
            </a:endParaRPr>
          </a:p>
        </p:txBody>
      </p:sp>
    </p:spTree>
  </p:cSld>
  <p:clrMapOvr>
    <a:masterClrMapping/>
  </p:clrMapOvr>
  <p:transition spd="slow">
    <p:push/>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159"/>
          <p:cNvSpPr txBox="1"/>
          <p:nvPr>
            <p:ph type="ctrTitle"/>
          </p:nvPr>
        </p:nvSpPr>
        <p:spPr>
          <a:xfrm>
            <a:off x="3492500" y="2276475"/>
            <a:ext cx="4589463" cy="889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2800"/>
              <a:t>Exercício – Criar o Banco de Dados no SQL Server</a:t>
            </a:r>
            <a:endParaRPr/>
          </a:p>
        </p:txBody>
      </p:sp>
      <p:pic>
        <p:nvPicPr>
          <p:cNvPr id="1431" name="Google Shape;1431;p159"/>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sp>
        <p:nvSpPr>
          <p:cNvPr id="1432" name="Google Shape;1432;p1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 - SQL</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6" name="Shape 1436"/>
        <p:cNvGrpSpPr/>
        <p:nvPr/>
      </p:nvGrpSpPr>
      <p:grpSpPr>
        <a:xfrm>
          <a:off x="0" y="0"/>
          <a:ext cx="0" cy="0"/>
          <a:chOff x="0" y="0"/>
          <a:chExt cx="0" cy="0"/>
        </a:xfrm>
      </p:grpSpPr>
      <p:sp>
        <p:nvSpPr>
          <p:cNvPr id="1437" name="Google Shape;1437;p16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Criar o Banco de Dados</a:t>
            </a:r>
            <a:endParaRPr/>
          </a:p>
        </p:txBody>
      </p:sp>
      <p:sp>
        <p:nvSpPr>
          <p:cNvPr id="1438" name="Google Shape;1438;p1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 - SQL</a:t>
            </a:r>
            <a:endParaRPr/>
          </a:p>
        </p:txBody>
      </p:sp>
      <p:pic>
        <p:nvPicPr>
          <p:cNvPr id="1439" name="Google Shape;1439;p160"/>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pic>
        <p:nvPicPr>
          <p:cNvPr id="1440" name="Google Shape;1440;p160"/>
          <p:cNvPicPr preferRelativeResize="0"/>
          <p:nvPr/>
        </p:nvPicPr>
        <p:blipFill rotWithShape="1">
          <a:blip r:embed="rId4">
            <a:alphaModFix/>
          </a:blip>
          <a:srcRect b="0" l="0" r="0" t="0"/>
          <a:stretch/>
        </p:blipFill>
        <p:spPr>
          <a:xfrm>
            <a:off x="250825" y="1628775"/>
            <a:ext cx="8521700" cy="2016125"/>
          </a:xfrm>
          <a:prstGeom prst="rect">
            <a:avLst/>
          </a:prstGeom>
          <a:noFill/>
          <a:ln>
            <a:noFill/>
          </a:ln>
        </p:spPr>
      </p:pic>
      <p:sp>
        <p:nvSpPr>
          <p:cNvPr id="1441" name="Google Shape;1441;p160"/>
          <p:cNvSpPr/>
          <p:nvPr/>
        </p:nvSpPr>
        <p:spPr>
          <a:xfrm>
            <a:off x="827088" y="4076700"/>
            <a:ext cx="6840537" cy="19399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Comandos  em SQL - DDL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a:p>
            <a:pPr indent="-514350" lvl="0" marL="514350" marR="0" rtl="0" algn="l">
              <a:lnSpc>
                <a:spcPct val="100000"/>
              </a:lnSpc>
              <a:spcBef>
                <a:spcPts val="0"/>
              </a:spcBef>
              <a:spcAft>
                <a:spcPts val="0"/>
              </a:spcAft>
              <a:buClr>
                <a:srgbClr val="000000"/>
              </a:buClr>
              <a:buSzPts val="2000"/>
              <a:buFont typeface="Arial"/>
              <a:buAutoNum type="arabicPeriod"/>
            </a:pPr>
            <a:r>
              <a:rPr b="1" i="0" lang="en-US" sz="2000" u="none" cap="none" strike="noStrike">
                <a:solidFill>
                  <a:srgbClr val="000000"/>
                </a:solidFill>
                <a:latin typeface="Arial"/>
                <a:ea typeface="Arial"/>
                <a:cs typeface="Arial"/>
                <a:sym typeface="Arial"/>
              </a:rPr>
              <a:t>Criar as tabelas</a:t>
            </a:r>
            <a:endParaRPr b="0" i="0" sz="1400" u="none" cap="none" strike="noStrike">
              <a:solidFill>
                <a:srgbClr val="000000"/>
              </a:solidFill>
              <a:latin typeface="Arial"/>
              <a:ea typeface="Arial"/>
              <a:cs typeface="Arial"/>
              <a:sym typeface="Arial"/>
            </a:endParaRPr>
          </a:p>
          <a:p>
            <a:pPr indent="-514350" lvl="0" marL="514350" marR="0" rtl="0" algn="l">
              <a:lnSpc>
                <a:spcPct val="100000"/>
              </a:lnSpc>
              <a:spcBef>
                <a:spcPts val="0"/>
              </a:spcBef>
              <a:spcAft>
                <a:spcPts val="0"/>
              </a:spcAft>
              <a:buClr>
                <a:srgbClr val="000000"/>
              </a:buClr>
              <a:buSzPts val="2000"/>
              <a:buFont typeface="Arial"/>
              <a:buAutoNum type="arabicPeriod"/>
            </a:pPr>
            <a:r>
              <a:rPr b="1" i="0" lang="en-US" sz="2000" u="none" cap="none" strike="noStrike">
                <a:solidFill>
                  <a:srgbClr val="000000"/>
                </a:solidFill>
                <a:latin typeface="Arial"/>
                <a:ea typeface="Arial"/>
                <a:cs typeface="Arial"/>
                <a:sym typeface="Arial"/>
              </a:rPr>
              <a:t>Tipo de dados dos campos possíveis</a:t>
            </a:r>
            <a:endParaRPr b="0" i="0" sz="1400" u="none" cap="none" strike="noStrike">
              <a:solidFill>
                <a:srgbClr val="000000"/>
              </a:solidFill>
              <a:latin typeface="Arial"/>
              <a:ea typeface="Arial"/>
              <a:cs typeface="Arial"/>
              <a:sym typeface="Arial"/>
            </a:endParaRPr>
          </a:p>
          <a:p>
            <a:pPr indent="-514350" lvl="0" marL="514350" marR="0" rtl="0" algn="l">
              <a:lnSpc>
                <a:spcPct val="100000"/>
              </a:lnSpc>
              <a:spcBef>
                <a:spcPts val="0"/>
              </a:spcBef>
              <a:spcAft>
                <a:spcPts val="0"/>
              </a:spcAft>
              <a:buClr>
                <a:srgbClr val="000000"/>
              </a:buClr>
              <a:buSzPts val="2000"/>
              <a:buFont typeface="Arial"/>
              <a:buAutoNum type="arabicPeriod"/>
            </a:pPr>
            <a:r>
              <a:rPr b="1" i="0" lang="en-US" sz="2000" u="none" cap="none" strike="noStrike">
                <a:solidFill>
                  <a:srgbClr val="000000"/>
                </a:solidFill>
                <a:latin typeface="Arial"/>
                <a:ea typeface="Arial"/>
                <a:cs typeface="Arial"/>
                <a:sym typeface="Arial"/>
              </a:rPr>
              <a:t>Campo Chave Primária</a:t>
            </a:r>
            <a:endParaRPr b="0" i="0" sz="1400" u="none" cap="none" strike="noStrike">
              <a:solidFill>
                <a:srgbClr val="000000"/>
              </a:solidFill>
              <a:latin typeface="Arial"/>
              <a:ea typeface="Arial"/>
              <a:cs typeface="Arial"/>
              <a:sym typeface="Arial"/>
            </a:endParaRPr>
          </a:p>
          <a:p>
            <a:pPr indent="-514350" lvl="0" marL="514350" marR="0" rtl="0" algn="l">
              <a:lnSpc>
                <a:spcPct val="100000"/>
              </a:lnSpc>
              <a:spcBef>
                <a:spcPts val="0"/>
              </a:spcBef>
              <a:spcAft>
                <a:spcPts val="0"/>
              </a:spcAft>
              <a:buClr>
                <a:srgbClr val="000000"/>
              </a:buClr>
              <a:buSzPts val="2000"/>
              <a:buFont typeface="Arial"/>
              <a:buAutoNum type="arabicPeriod"/>
            </a:pPr>
            <a:r>
              <a:rPr b="1" i="0" lang="en-US" sz="2000" u="none" cap="none" strike="noStrike">
                <a:solidFill>
                  <a:srgbClr val="000000"/>
                </a:solidFill>
                <a:latin typeface="Arial"/>
                <a:ea typeface="Arial"/>
                <a:cs typeface="Arial"/>
                <a:sym typeface="Arial"/>
              </a:rPr>
              <a:t>Criar o relacionamento</a:t>
            </a:r>
            <a:r>
              <a:rPr b="0" i="0" lang="en-US" sz="20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5" name="Shape 1445"/>
        <p:cNvGrpSpPr/>
        <p:nvPr/>
      </p:nvGrpSpPr>
      <p:grpSpPr>
        <a:xfrm>
          <a:off x="0" y="0"/>
          <a:ext cx="0" cy="0"/>
          <a:chOff x="0" y="0"/>
          <a:chExt cx="0" cy="0"/>
        </a:xfrm>
      </p:grpSpPr>
      <p:sp>
        <p:nvSpPr>
          <p:cNvPr id="1446" name="Google Shape;1446;p16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Criar o Banco de Dados</a:t>
            </a:r>
            <a:endParaRPr/>
          </a:p>
        </p:txBody>
      </p:sp>
      <p:sp>
        <p:nvSpPr>
          <p:cNvPr id="1447" name="Google Shape;1447;p161"/>
          <p:cNvSpPr txBox="1"/>
          <p:nvPr>
            <p:ph idx="1" type="body"/>
          </p:nvPr>
        </p:nvSpPr>
        <p:spPr>
          <a:xfrm>
            <a:off x="511175" y="4292600"/>
            <a:ext cx="8229600" cy="14398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550"/>
              <a:buChar char="■"/>
            </a:pPr>
            <a:r>
              <a:rPr lang="en-US" sz="3400"/>
              <a:t>	</a:t>
            </a:r>
            <a:r>
              <a:rPr lang="en-US" sz="3600"/>
              <a:t>Create database bd_rh_Seg</a:t>
            </a:r>
            <a:endParaRPr sz="3600"/>
          </a:p>
        </p:txBody>
      </p:sp>
      <p:sp>
        <p:nvSpPr>
          <p:cNvPr id="1448" name="Google Shape;1448;p1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 - SQL</a:t>
            </a:r>
            <a:endParaRPr/>
          </a:p>
        </p:txBody>
      </p:sp>
      <p:pic>
        <p:nvPicPr>
          <p:cNvPr id="1449" name="Google Shape;1449;p161"/>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pic>
        <p:nvPicPr>
          <p:cNvPr id="1450" name="Google Shape;1450;p161"/>
          <p:cNvPicPr preferRelativeResize="0"/>
          <p:nvPr/>
        </p:nvPicPr>
        <p:blipFill rotWithShape="1">
          <a:blip r:embed="rId4">
            <a:alphaModFix/>
          </a:blip>
          <a:srcRect b="0" l="0" r="0" t="0"/>
          <a:stretch/>
        </p:blipFill>
        <p:spPr>
          <a:xfrm>
            <a:off x="250825" y="1844675"/>
            <a:ext cx="8521700" cy="20161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4" name="Shape 1454"/>
        <p:cNvGrpSpPr/>
        <p:nvPr/>
      </p:nvGrpSpPr>
      <p:grpSpPr>
        <a:xfrm>
          <a:off x="0" y="0"/>
          <a:ext cx="0" cy="0"/>
          <a:chOff x="0" y="0"/>
          <a:chExt cx="0" cy="0"/>
        </a:xfrm>
      </p:grpSpPr>
      <p:sp>
        <p:nvSpPr>
          <p:cNvPr id="1455" name="Google Shape;1455;p16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Usar o Banco de Dados</a:t>
            </a:r>
            <a:endParaRPr/>
          </a:p>
        </p:txBody>
      </p:sp>
      <p:sp>
        <p:nvSpPr>
          <p:cNvPr id="1456" name="Google Shape;1456;p162"/>
          <p:cNvSpPr txBox="1"/>
          <p:nvPr>
            <p:ph idx="1" type="body"/>
          </p:nvPr>
        </p:nvSpPr>
        <p:spPr>
          <a:xfrm>
            <a:off x="511175" y="4292600"/>
            <a:ext cx="8229600" cy="1439863"/>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550"/>
              <a:buChar char="■"/>
            </a:pPr>
            <a:r>
              <a:rPr lang="en-US" sz="3400"/>
              <a:t>	</a:t>
            </a:r>
            <a:r>
              <a:rPr lang="en-US" sz="3600"/>
              <a:t>use bd_rh_Seg</a:t>
            </a:r>
            <a:endParaRPr sz="3600"/>
          </a:p>
        </p:txBody>
      </p:sp>
      <p:sp>
        <p:nvSpPr>
          <p:cNvPr id="1457" name="Google Shape;1457;p1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 - SQL</a:t>
            </a:r>
            <a:endParaRPr/>
          </a:p>
        </p:txBody>
      </p:sp>
      <p:pic>
        <p:nvPicPr>
          <p:cNvPr id="1458" name="Google Shape;1458;p162"/>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pic>
        <p:nvPicPr>
          <p:cNvPr id="1459" name="Google Shape;1459;p162"/>
          <p:cNvPicPr preferRelativeResize="0"/>
          <p:nvPr/>
        </p:nvPicPr>
        <p:blipFill rotWithShape="1">
          <a:blip r:embed="rId4">
            <a:alphaModFix/>
          </a:blip>
          <a:srcRect b="0" l="0" r="0" t="0"/>
          <a:stretch/>
        </p:blipFill>
        <p:spPr>
          <a:xfrm>
            <a:off x="250825" y="1844675"/>
            <a:ext cx="8521700" cy="20161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3" name="Shape 1463"/>
        <p:cNvGrpSpPr/>
        <p:nvPr/>
      </p:nvGrpSpPr>
      <p:grpSpPr>
        <a:xfrm>
          <a:off x="0" y="0"/>
          <a:ext cx="0" cy="0"/>
          <a:chOff x="0" y="0"/>
          <a:chExt cx="0" cy="0"/>
        </a:xfrm>
      </p:grpSpPr>
      <p:sp>
        <p:nvSpPr>
          <p:cNvPr id="1464" name="Google Shape;1464;p16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Criar a Tabela tb_funcionario</a:t>
            </a:r>
            <a:endParaRPr/>
          </a:p>
        </p:txBody>
      </p:sp>
      <p:sp>
        <p:nvSpPr>
          <p:cNvPr id="1465" name="Google Shape;1465;p163"/>
          <p:cNvSpPr txBox="1"/>
          <p:nvPr>
            <p:ph idx="1" type="body"/>
          </p:nvPr>
        </p:nvSpPr>
        <p:spPr>
          <a:xfrm>
            <a:off x="395288" y="3500438"/>
            <a:ext cx="8229600" cy="1441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500"/>
              <a:buFont typeface="Noto Sans Symbols"/>
              <a:buNone/>
            </a:pPr>
            <a:r>
              <a:rPr lang="en-US" sz="2000">
                <a:solidFill>
                  <a:srgbClr val="0000FF"/>
                </a:solidFill>
                <a:latin typeface="Courier New"/>
                <a:ea typeface="Courier New"/>
                <a:cs typeface="Courier New"/>
                <a:sym typeface="Courier New"/>
              </a:rPr>
              <a:t>create</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table</a:t>
            </a:r>
            <a:r>
              <a:rPr lang="en-US" sz="2000">
                <a:latin typeface="Courier New"/>
                <a:ea typeface="Courier New"/>
                <a:cs typeface="Courier New"/>
                <a:sym typeface="Courier New"/>
              </a:rPr>
              <a:t> tb_funcionario</a:t>
            </a:r>
            <a:endParaRPr sz="1600">
              <a:latin typeface="Calibri"/>
              <a:ea typeface="Calibri"/>
              <a:cs typeface="Calibri"/>
              <a:sym typeface="Calibri"/>
            </a:endParaRPr>
          </a:p>
          <a:p>
            <a:pPr indent="0" lvl="0" marL="0" rtl="0" algn="l">
              <a:lnSpc>
                <a:spcPct val="115000"/>
              </a:lnSpc>
              <a:spcBef>
                <a:spcPts val="400"/>
              </a:spcBef>
              <a:spcAft>
                <a:spcPts val="0"/>
              </a:spcAft>
              <a:buSzPts val="1500"/>
              <a:buFont typeface="Noto Sans Symbols"/>
              <a:buNone/>
            </a:pPr>
            <a:r>
              <a:rPr lang="en-US" sz="2000">
                <a:solidFill>
                  <a:srgbClr val="808080"/>
                </a:solidFill>
                <a:latin typeface="Courier New"/>
                <a:ea typeface="Courier New"/>
                <a:cs typeface="Courier New"/>
                <a:sym typeface="Courier New"/>
              </a:rPr>
              <a:t>(</a:t>
            </a:r>
            <a:r>
              <a:rPr lang="en-US" sz="2000">
                <a:latin typeface="Courier New"/>
                <a:ea typeface="Courier New"/>
                <a:cs typeface="Courier New"/>
                <a:sym typeface="Courier New"/>
              </a:rPr>
              <a:t>matricula </a:t>
            </a:r>
            <a:r>
              <a:rPr lang="en-US" sz="2000">
                <a:solidFill>
                  <a:srgbClr val="0000FF"/>
                </a:solidFill>
                <a:latin typeface="Courier New"/>
                <a:ea typeface="Courier New"/>
                <a:cs typeface="Courier New"/>
                <a:sym typeface="Courier New"/>
              </a:rPr>
              <a:t>int</a:t>
            </a:r>
            <a:r>
              <a:rPr lang="en-US" sz="2000">
                <a:latin typeface="Courier New"/>
                <a:ea typeface="Courier New"/>
                <a:cs typeface="Courier New"/>
                <a:sym typeface="Courier New"/>
              </a:rPr>
              <a:t> </a:t>
            </a:r>
            <a:r>
              <a:rPr lang="en-US" sz="2000">
                <a:solidFill>
                  <a:srgbClr val="808080"/>
                </a:solidFill>
                <a:latin typeface="Courier New"/>
                <a:ea typeface="Courier New"/>
                <a:cs typeface="Courier New"/>
                <a:sym typeface="Courier New"/>
              </a:rPr>
              <a:t>not</a:t>
            </a:r>
            <a:r>
              <a:rPr lang="en-US" sz="2000">
                <a:latin typeface="Courier New"/>
                <a:ea typeface="Courier New"/>
                <a:cs typeface="Courier New"/>
                <a:sym typeface="Courier New"/>
              </a:rPr>
              <a:t> </a:t>
            </a:r>
            <a:r>
              <a:rPr lang="en-US" sz="2000">
                <a:solidFill>
                  <a:srgbClr val="808080"/>
                </a:solidFill>
                <a:latin typeface="Courier New"/>
                <a:ea typeface="Courier New"/>
                <a:cs typeface="Courier New"/>
                <a:sym typeface="Courier New"/>
              </a:rPr>
              <a:t>null</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primary</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key</a:t>
            </a:r>
            <a:r>
              <a:rPr lang="en-US" sz="2000">
                <a:solidFill>
                  <a:srgbClr val="808080"/>
                </a:solidFill>
                <a:latin typeface="Courier New"/>
                <a:ea typeface="Courier New"/>
                <a:cs typeface="Courier New"/>
                <a:sym typeface="Courier New"/>
              </a:rPr>
              <a:t>,</a:t>
            </a:r>
            <a:endParaRPr sz="1600">
              <a:latin typeface="Calibri"/>
              <a:ea typeface="Calibri"/>
              <a:cs typeface="Calibri"/>
              <a:sym typeface="Calibri"/>
            </a:endParaRPr>
          </a:p>
          <a:p>
            <a:pPr indent="0" lvl="0" marL="0" rtl="0" algn="l">
              <a:lnSpc>
                <a:spcPct val="115000"/>
              </a:lnSpc>
              <a:spcBef>
                <a:spcPts val="400"/>
              </a:spcBef>
              <a:spcAft>
                <a:spcPts val="0"/>
              </a:spcAft>
              <a:buSzPts val="1500"/>
              <a:buFont typeface="Noto Sans Symbols"/>
              <a:buNone/>
            </a:pPr>
            <a:r>
              <a:rPr lang="en-US" sz="2000">
                <a:latin typeface="Courier New"/>
                <a:ea typeface="Courier New"/>
                <a:cs typeface="Courier New"/>
                <a:sym typeface="Courier New"/>
              </a:rPr>
              <a:t>funcionario </a:t>
            </a:r>
            <a:r>
              <a:rPr lang="en-US" sz="2000">
                <a:solidFill>
                  <a:srgbClr val="0000FF"/>
                </a:solidFill>
                <a:latin typeface="Courier New"/>
                <a:ea typeface="Courier New"/>
                <a:cs typeface="Courier New"/>
                <a:sym typeface="Courier New"/>
              </a:rPr>
              <a:t>char</a:t>
            </a:r>
            <a:r>
              <a:rPr lang="en-US" sz="2000">
                <a:solidFill>
                  <a:srgbClr val="808080"/>
                </a:solidFill>
                <a:latin typeface="Courier New"/>
                <a:ea typeface="Courier New"/>
                <a:cs typeface="Courier New"/>
                <a:sym typeface="Courier New"/>
              </a:rPr>
              <a:t>(</a:t>
            </a:r>
            <a:r>
              <a:rPr lang="en-US" sz="2000">
                <a:latin typeface="Courier New"/>
                <a:ea typeface="Courier New"/>
                <a:cs typeface="Courier New"/>
                <a:sym typeface="Courier New"/>
              </a:rPr>
              <a:t>50</a:t>
            </a:r>
            <a:r>
              <a:rPr lang="en-US" sz="2000">
                <a:solidFill>
                  <a:srgbClr val="808080"/>
                </a:solidFill>
                <a:latin typeface="Courier New"/>
                <a:ea typeface="Courier New"/>
                <a:cs typeface="Courier New"/>
                <a:sym typeface="Courier New"/>
              </a:rPr>
              <a:t>),</a:t>
            </a:r>
            <a:endParaRPr sz="1600">
              <a:latin typeface="Calibri"/>
              <a:ea typeface="Calibri"/>
              <a:cs typeface="Calibri"/>
              <a:sym typeface="Calibri"/>
            </a:endParaRPr>
          </a:p>
          <a:p>
            <a:pPr indent="0" lvl="0" marL="0" rtl="0" algn="l">
              <a:lnSpc>
                <a:spcPct val="115000"/>
              </a:lnSpc>
              <a:spcBef>
                <a:spcPts val="400"/>
              </a:spcBef>
              <a:spcAft>
                <a:spcPts val="0"/>
              </a:spcAft>
              <a:buSzPts val="1500"/>
              <a:buFont typeface="Noto Sans Symbols"/>
              <a:buNone/>
            </a:pPr>
            <a:r>
              <a:rPr lang="en-US" sz="2000">
                <a:latin typeface="Courier New"/>
                <a:ea typeface="Courier New"/>
                <a:cs typeface="Courier New"/>
                <a:sym typeface="Courier New"/>
              </a:rPr>
              <a:t>dt_nascimento </a:t>
            </a:r>
            <a:r>
              <a:rPr lang="en-US" sz="2000">
                <a:solidFill>
                  <a:srgbClr val="0000FF"/>
                </a:solidFill>
                <a:latin typeface="Courier New"/>
                <a:ea typeface="Courier New"/>
                <a:cs typeface="Courier New"/>
                <a:sym typeface="Courier New"/>
              </a:rPr>
              <a:t>date</a:t>
            </a:r>
            <a:r>
              <a:rPr lang="en-US" sz="2000">
                <a:solidFill>
                  <a:srgbClr val="808080"/>
                </a:solidFill>
                <a:latin typeface="Courier New"/>
                <a:ea typeface="Courier New"/>
                <a:cs typeface="Courier New"/>
                <a:sym typeface="Courier New"/>
              </a:rPr>
              <a:t>,</a:t>
            </a:r>
            <a:endParaRPr sz="1600">
              <a:latin typeface="Calibri"/>
              <a:ea typeface="Calibri"/>
              <a:cs typeface="Calibri"/>
              <a:sym typeface="Calibri"/>
            </a:endParaRPr>
          </a:p>
          <a:p>
            <a:pPr indent="0" lvl="0" marL="0" rtl="0" algn="l">
              <a:lnSpc>
                <a:spcPct val="115000"/>
              </a:lnSpc>
              <a:spcBef>
                <a:spcPts val="400"/>
              </a:spcBef>
              <a:spcAft>
                <a:spcPts val="0"/>
              </a:spcAft>
              <a:buSzPts val="1500"/>
              <a:buFont typeface="Noto Sans Symbols"/>
              <a:buNone/>
            </a:pPr>
            <a:r>
              <a:rPr lang="en-US" sz="2000">
                <a:latin typeface="Courier New"/>
                <a:ea typeface="Courier New"/>
                <a:cs typeface="Courier New"/>
                <a:sym typeface="Courier New"/>
              </a:rPr>
              <a:t>cd_setor </a:t>
            </a:r>
            <a:r>
              <a:rPr lang="en-US" sz="2000">
                <a:solidFill>
                  <a:srgbClr val="0000FF"/>
                </a:solidFill>
                <a:latin typeface="Courier New"/>
                <a:ea typeface="Courier New"/>
                <a:cs typeface="Courier New"/>
                <a:sym typeface="Courier New"/>
              </a:rPr>
              <a:t>int</a:t>
            </a:r>
            <a:r>
              <a:rPr lang="en-US" sz="2000">
                <a:solidFill>
                  <a:srgbClr val="808080"/>
                </a:solidFill>
                <a:latin typeface="Courier New"/>
                <a:ea typeface="Courier New"/>
                <a:cs typeface="Courier New"/>
                <a:sym typeface="Courier New"/>
              </a:rPr>
              <a:t>,</a:t>
            </a:r>
            <a:endParaRPr sz="1600">
              <a:latin typeface="Calibri"/>
              <a:ea typeface="Calibri"/>
              <a:cs typeface="Calibri"/>
              <a:sym typeface="Calibri"/>
            </a:endParaRPr>
          </a:p>
          <a:p>
            <a:pPr indent="0" lvl="0" marL="0" rtl="0" algn="l">
              <a:lnSpc>
                <a:spcPct val="115000"/>
              </a:lnSpc>
              <a:spcBef>
                <a:spcPts val="400"/>
              </a:spcBef>
              <a:spcAft>
                <a:spcPts val="0"/>
              </a:spcAft>
              <a:buSzPts val="1500"/>
              <a:buFont typeface="Noto Sans Symbols"/>
              <a:buNone/>
            </a:pPr>
            <a:r>
              <a:rPr lang="en-US" sz="2000">
                <a:latin typeface="Courier New"/>
                <a:ea typeface="Courier New"/>
                <a:cs typeface="Courier New"/>
                <a:sym typeface="Courier New"/>
              </a:rPr>
              <a:t>cd_cargo </a:t>
            </a:r>
            <a:r>
              <a:rPr lang="en-US" sz="2000">
                <a:solidFill>
                  <a:srgbClr val="0000FF"/>
                </a:solidFill>
                <a:latin typeface="Courier New"/>
                <a:ea typeface="Courier New"/>
                <a:cs typeface="Courier New"/>
                <a:sym typeface="Courier New"/>
              </a:rPr>
              <a:t>int</a:t>
            </a:r>
            <a:r>
              <a:rPr lang="en-US" sz="2000">
                <a:solidFill>
                  <a:srgbClr val="808080"/>
                </a:solidFill>
                <a:latin typeface="Courier New"/>
                <a:ea typeface="Courier New"/>
                <a:cs typeface="Courier New"/>
                <a:sym typeface="Courier New"/>
              </a:rPr>
              <a:t>,</a:t>
            </a:r>
            <a:endParaRPr sz="1600">
              <a:latin typeface="Calibri"/>
              <a:ea typeface="Calibri"/>
              <a:cs typeface="Calibri"/>
              <a:sym typeface="Calibri"/>
            </a:endParaRPr>
          </a:p>
          <a:p>
            <a:pPr indent="0" lvl="0" marL="0" rtl="0" algn="l">
              <a:lnSpc>
                <a:spcPct val="115000"/>
              </a:lnSpc>
              <a:spcBef>
                <a:spcPts val="400"/>
              </a:spcBef>
              <a:spcAft>
                <a:spcPts val="0"/>
              </a:spcAft>
              <a:buSzPts val="1500"/>
              <a:buFont typeface="Noto Sans Symbols"/>
              <a:buNone/>
            </a:pPr>
            <a:r>
              <a:rPr lang="en-US" sz="2000">
                <a:latin typeface="Courier New"/>
                <a:ea typeface="Courier New"/>
                <a:cs typeface="Courier New"/>
                <a:sym typeface="Courier New"/>
              </a:rPr>
              <a:t>salario </a:t>
            </a:r>
            <a:r>
              <a:rPr lang="en-US" sz="2000">
                <a:solidFill>
                  <a:srgbClr val="0000FF"/>
                </a:solidFill>
                <a:latin typeface="Courier New"/>
                <a:ea typeface="Courier New"/>
                <a:cs typeface="Courier New"/>
                <a:sym typeface="Courier New"/>
              </a:rPr>
              <a:t>money</a:t>
            </a:r>
            <a:r>
              <a:rPr lang="en-US" sz="2000">
                <a:solidFill>
                  <a:srgbClr val="808080"/>
                </a:solidFill>
                <a:latin typeface="Courier New"/>
                <a:ea typeface="Courier New"/>
                <a:cs typeface="Courier New"/>
                <a:sym typeface="Courier New"/>
              </a:rPr>
              <a:t>)</a:t>
            </a:r>
            <a:endParaRPr sz="1600">
              <a:latin typeface="Calibri"/>
              <a:ea typeface="Calibri"/>
              <a:cs typeface="Calibri"/>
              <a:sym typeface="Calibri"/>
            </a:endParaRPr>
          </a:p>
          <a:p>
            <a:pPr indent="-171450" lvl="0" marL="342900" rtl="0" algn="l">
              <a:lnSpc>
                <a:spcPct val="100000"/>
              </a:lnSpc>
              <a:spcBef>
                <a:spcPts val="1720"/>
              </a:spcBef>
              <a:spcAft>
                <a:spcPts val="0"/>
              </a:spcAft>
              <a:buSzPts val="2700"/>
              <a:buNone/>
            </a:pPr>
            <a:r>
              <a:t/>
            </a:r>
            <a:endParaRPr sz="3600"/>
          </a:p>
        </p:txBody>
      </p:sp>
      <p:sp>
        <p:nvSpPr>
          <p:cNvPr id="1466" name="Google Shape;1466;p1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 - SQL</a:t>
            </a:r>
            <a:endParaRPr/>
          </a:p>
        </p:txBody>
      </p:sp>
      <p:pic>
        <p:nvPicPr>
          <p:cNvPr id="1467" name="Google Shape;1467;p163"/>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pic>
        <p:nvPicPr>
          <p:cNvPr id="1468" name="Google Shape;1468;p163"/>
          <p:cNvPicPr preferRelativeResize="0"/>
          <p:nvPr/>
        </p:nvPicPr>
        <p:blipFill rotWithShape="1">
          <a:blip r:embed="rId4">
            <a:alphaModFix/>
          </a:blip>
          <a:srcRect b="0" l="0" r="0" t="0"/>
          <a:stretch/>
        </p:blipFill>
        <p:spPr>
          <a:xfrm>
            <a:off x="2195513" y="1844675"/>
            <a:ext cx="6577012" cy="15557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2" name="Shape 1472"/>
        <p:cNvGrpSpPr/>
        <p:nvPr/>
      </p:nvGrpSpPr>
      <p:grpSpPr>
        <a:xfrm>
          <a:off x="0" y="0"/>
          <a:ext cx="0" cy="0"/>
          <a:chOff x="0" y="0"/>
          <a:chExt cx="0" cy="0"/>
        </a:xfrm>
      </p:grpSpPr>
      <p:sp>
        <p:nvSpPr>
          <p:cNvPr id="1473" name="Google Shape;1473;p16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Criar a Tabela tb_cargo</a:t>
            </a:r>
            <a:endParaRPr/>
          </a:p>
        </p:txBody>
      </p:sp>
      <p:sp>
        <p:nvSpPr>
          <p:cNvPr id="1474" name="Google Shape;1474;p164"/>
          <p:cNvSpPr txBox="1"/>
          <p:nvPr>
            <p:ph idx="1" type="body"/>
          </p:nvPr>
        </p:nvSpPr>
        <p:spPr>
          <a:xfrm>
            <a:off x="395288" y="3500438"/>
            <a:ext cx="8229600" cy="1441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500"/>
              <a:buFont typeface="Noto Sans Symbols"/>
              <a:buNone/>
            </a:pPr>
            <a:r>
              <a:rPr lang="en-US" sz="2000">
                <a:solidFill>
                  <a:srgbClr val="0000FF"/>
                </a:solidFill>
                <a:latin typeface="Courier New"/>
                <a:ea typeface="Courier New"/>
                <a:cs typeface="Courier New"/>
                <a:sym typeface="Courier New"/>
              </a:rPr>
              <a:t>create</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table</a:t>
            </a:r>
            <a:r>
              <a:rPr lang="en-US" sz="2000">
                <a:latin typeface="Courier New"/>
                <a:ea typeface="Courier New"/>
                <a:cs typeface="Courier New"/>
                <a:sym typeface="Courier New"/>
              </a:rPr>
              <a:t> tb_cargo</a:t>
            </a:r>
            <a:endParaRPr sz="1600">
              <a:latin typeface="Calibri"/>
              <a:ea typeface="Calibri"/>
              <a:cs typeface="Calibri"/>
              <a:sym typeface="Calibri"/>
            </a:endParaRPr>
          </a:p>
          <a:p>
            <a:pPr indent="0" lvl="0" marL="0" rtl="0" algn="l">
              <a:lnSpc>
                <a:spcPct val="115000"/>
              </a:lnSpc>
              <a:spcBef>
                <a:spcPts val="400"/>
              </a:spcBef>
              <a:spcAft>
                <a:spcPts val="0"/>
              </a:spcAft>
              <a:buSzPts val="1500"/>
              <a:buFont typeface="Noto Sans Symbols"/>
              <a:buNone/>
            </a:pPr>
            <a:r>
              <a:rPr lang="en-US" sz="2000">
                <a:solidFill>
                  <a:srgbClr val="808080"/>
                </a:solidFill>
                <a:latin typeface="Courier New"/>
                <a:ea typeface="Courier New"/>
                <a:cs typeface="Courier New"/>
                <a:sym typeface="Courier New"/>
              </a:rPr>
              <a:t>(</a:t>
            </a:r>
            <a:r>
              <a:rPr lang="en-US" sz="2000">
                <a:latin typeface="Courier New"/>
                <a:ea typeface="Courier New"/>
                <a:cs typeface="Courier New"/>
                <a:sym typeface="Courier New"/>
              </a:rPr>
              <a:t>cd_cargo </a:t>
            </a:r>
            <a:r>
              <a:rPr lang="en-US" sz="2000">
                <a:solidFill>
                  <a:srgbClr val="0000FF"/>
                </a:solidFill>
                <a:latin typeface="Courier New"/>
                <a:ea typeface="Courier New"/>
                <a:cs typeface="Courier New"/>
                <a:sym typeface="Courier New"/>
              </a:rPr>
              <a:t>int</a:t>
            </a:r>
            <a:r>
              <a:rPr lang="en-US" sz="2000">
                <a:latin typeface="Courier New"/>
                <a:ea typeface="Courier New"/>
                <a:cs typeface="Courier New"/>
                <a:sym typeface="Courier New"/>
              </a:rPr>
              <a:t> </a:t>
            </a:r>
            <a:r>
              <a:rPr lang="en-US" sz="2000">
                <a:solidFill>
                  <a:srgbClr val="808080"/>
                </a:solidFill>
                <a:latin typeface="Courier New"/>
                <a:ea typeface="Courier New"/>
                <a:cs typeface="Courier New"/>
                <a:sym typeface="Courier New"/>
              </a:rPr>
              <a:t>not</a:t>
            </a:r>
            <a:r>
              <a:rPr lang="en-US" sz="2000">
                <a:latin typeface="Courier New"/>
                <a:ea typeface="Courier New"/>
                <a:cs typeface="Courier New"/>
                <a:sym typeface="Courier New"/>
              </a:rPr>
              <a:t> </a:t>
            </a:r>
            <a:r>
              <a:rPr lang="en-US" sz="2000">
                <a:solidFill>
                  <a:srgbClr val="808080"/>
                </a:solidFill>
                <a:latin typeface="Courier New"/>
                <a:ea typeface="Courier New"/>
                <a:cs typeface="Courier New"/>
                <a:sym typeface="Courier New"/>
              </a:rPr>
              <a:t>null</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primary</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key</a:t>
            </a:r>
            <a:r>
              <a:rPr lang="en-US" sz="2000">
                <a:solidFill>
                  <a:srgbClr val="808080"/>
                </a:solidFill>
                <a:latin typeface="Courier New"/>
                <a:ea typeface="Courier New"/>
                <a:cs typeface="Courier New"/>
                <a:sym typeface="Courier New"/>
              </a:rPr>
              <a:t>,</a:t>
            </a:r>
            <a:endParaRPr sz="1600">
              <a:latin typeface="Calibri"/>
              <a:ea typeface="Calibri"/>
              <a:cs typeface="Calibri"/>
              <a:sym typeface="Calibri"/>
            </a:endParaRPr>
          </a:p>
          <a:p>
            <a:pPr indent="0" lvl="0" marL="0" rtl="0" algn="l">
              <a:lnSpc>
                <a:spcPct val="115000"/>
              </a:lnSpc>
              <a:spcBef>
                <a:spcPts val="400"/>
              </a:spcBef>
              <a:spcAft>
                <a:spcPts val="0"/>
              </a:spcAft>
              <a:buSzPts val="1500"/>
              <a:buFont typeface="Noto Sans Symbols"/>
              <a:buNone/>
            </a:pPr>
            <a:r>
              <a:rPr lang="en-US" sz="2000">
                <a:latin typeface="Courier New"/>
                <a:ea typeface="Courier New"/>
                <a:cs typeface="Courier New"/>
                <a:sym typeface="Courier New"/>
              </a:rPr>
              <a:t>cargo </a:t>
            </a:r>
            <a:r>
              <a:rPr lang="en-US" sz="2000">
                <a:solidFill>
                  <a:srgbClr val="0000FF"/>
                </a:solidFill>
                <a:latin typeface="Courier New"/>
                <a:ea typeface="Courier New"/>
                <a:cs typeface="Courier New"/>
                <a:sym typeface="Courier New"/>
              </a:rPr>
              <a:t>char</a:t>
            </a:r>
            <a:r>
              <a:rPr lang="en-US" sz="2000">
                <a:solidFill>
                  <a:srgbClr val="808080"/>
                </a:solidFill>
                <a:latin typeface="Courier New"/>
                <a:ea typeface="Courier New"/>
                <a:cs typeface="Courier New"/>
                <a:sym typeface="Courier New"/>
              </a:rPr>
              <a:t>(</a:t>
            </a:r>
            <a:r>
              <a:rPr lang="en-US" sz="2000">
                <a:latin typeface="Courier New"/>
                <a:ea typeface="Courier New"/>
                <a:cs typeface="Courier New"/>
                <a:sym typeface="Courier New"/>
              </a:rPr>
              <a:t>20</a:t>
            </a:r>
            <a:r>
              <a:rPr lang="en-US" sz="2000">
                <a:solidFill>
                  <a:srgbClr val="808080"/>
                </a:solidFill>
                <a:latin typeface="Courier New"/>
                <a:ea typeface="Courier New"/>
                <a:cs typeface="Courier New"/>
                <a:sym typeface="Courier New"/>
              </a:rPr>
              <a:t>))</a:t>
            </a:r>
            <a:endParaRPr sz="1600">
              <a:latin typeface="Calibri"/>
              <a:ea typeface="Calibri"/>
              <a:cs typeface="Calibri"/>
              <a:sym typeface="Calibri"/>
            </a:endParaRPr>
          </a:p>
          <a:p>
            <a:pPr indent="-171450" lvl="0" marL="342900" rtl="0" algn="l">
              <a:lnSpc>
                <a:spcPct val="100000"/>
              </a:lnSpc>
              <a:spcBef>
                <a:spcPts val="1720"/>
              </a:spcBef>
              <a:spcAft>
                <a:spcPts val="0"/>
              </a:spcAft>
              <a:buSzPts val="2700"/>
              <a:buNone/>
            </a:pPr>
            <a:r>
              <a:t/>
            </a:r>
            <a:endParaRPr sz="3600"/>
          </a:p>
        </p:txBody>
      </p:sp>
      <p:sp>
        <p:nvSpPr>
          <p:cNvPr id="1475" name="Google Shape;1475;p1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 - SQL</a:t>
            </a:r>
            <a:endParaRPr/>
          </a:p>
        </p:txBody>
      </p:sp>
      <p:pic>
        <p:nvPicPr>
          <p:cNvPr id="1476" name="Google Shape;1476;p164"/>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pic>
        <p:nvPicPr>
          <p:cNvPr id="1477" name="Google Shape;1477;p164"/>
          <p:cNvPicPr preferRelativeResize="0"/>
          <p:nvPr/>
        </p:nvPicPr>
        <p:blipFill rotWithShape="1">
          <a:blip r:embed="rId4">
            <a:alphaModFix/>
          </a:blip>
          <a:srcRect b="0" l="0" r="0" t="0"/>
          <a:stretch/>
        </p:blipFill>
        <p:spPr>
          <a:xfrm>
            <a:off x="2195513" y="1844675"/>
            <a:ext cx="6577012" cy="15557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1" name="Shape 1481"/>
        <p:cNvGrpSpPr/>
        <p:nvPr/>
      </p:nvGrpSpPr>
      <p:grpSpPr>
        <a:xfrm>
          <a:off x="0" y="0"/>
          <a:ext cx="0" cy="0"/>
          <a:chOff x="0" y="0"/>
          <a:chExt cx="0" cy="0"/>
        </a:xfrm>
      </p:grpSpPr>
      <p:sp>
        <p:nvSpPr>
          <p:cNvPr id="1482" name="Google Shape;1482;p16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Criar a Tabela tb_setor</a:t>
            </a:r>
            <a:endParaRPr/>
          </a:p>
        </p:txBody>
      </p:sp>
      <p:sp>
        <p:nvSpPr>
          <p:cNvPr id="1483" name="Google Shape;1483;p165"/>
          <p:cNvSpPr txBox="1"/>
          <p:nvPr>
            <p:ph idx="1" type="body"/>
          </p:nvPr>
        </p:nvSpPr>
        <p:spPr>
          <a:xfrm>
            <a:off x="395288" y="3500438"/>
            <a:ext cx="8229600" cy="1441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500"/>
              <a:buFont typeface="Noto Sans Symbols"/>
              <a:buNone/>
            </a:pPr>
            <a:r>
              <a:rPr lang="en-US" sz="2000">
                <a:solidFill>
                  <a:srgbClr val="0000FF"/>
                </a:solidFill>
                <a:latin typeface="Courier New"/>
                <a:ea typeface="Courier New"/>
                <a:cs typeface="Courier New"/>
                <a:sym typeface="Courier New"/>
              </a:rPr>
              <a:t>create</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table</a:t>
            </a:r>
            <a:r>
              <a:rPr lang="en-US" sz="2000">
                <a:latin typeface="Courier New"/>
                <a:ea typeface="Courier New"/>
                <a:cs typeface="Courier New"/>
                <a:sym typeface="Courier New"/>
              </a:rPr>
              <a:t> tb_setor </a:t>
            </a:r>
            <a:endParaRPr sz="1600">
              <a:latin typeface="Calibri"/>
              <a:ea typeface="Calibri"/>
              <a:cs typeface="Calibri"/>
              <a:sym typeface="Calibri"/>
            </a:endParaRPr>
          </a:p>
          <a:p>
            <a:pPr indent="0" lvl="0" marL="0" rtl="0" algn="l">
              <a:lnSpc>
                <a:spcPct val="115000"/>
              </a:lnSpc>
              <a:spcBef>
                <a:spcPts val="400"/>
              </a:spcBef>
              <a:spcAft>
                <a:spcPts val="0"/>
              </a:spcAft>
              <a:buSzPts val="1500"/>
              <a:buFont typeface="Noto Sans Symbols"/>
              <a:buNone/>
            </a:pPr>
            <a:r>
              <a:rPr lang="en-US" sz="2000">
                <a:solidFill>
                  <a:srgbClr val="808080"/>
                </a:solidFill>
                <a:latin typeface="Courier New"/>
                <a:ea typeface="Courier New"/>
                <a:cs typeface="Courier New"/>
                <a:sym typeface="Courier New"/>
              </a:rPr>
              <a:t>(</a:t>
            </a:r>
            <a:r>
              <a:rPr lang="en-US" sz="2000">
                <a:latin typeface="Courier New"/>
                <a:ea typeface="Courier New"/>
                <a:cs typeface="Courier New"/>
                <a:sym typeface="Courier New"/>
              </a:rPr>
              <a:t>cd_setor </a:t>
            </a:r>
            <a:r>
              <a:rPr lang="en-US" sz="2000">
                <a:solidFill>
                  <a:srgbClr val="0000FF"/>
                </a:solidFill>
                <a:latin typeface="Courier New"/>
                <a:ea typeface="Courier New"/>
                <a:cs typeface="Courier New"/>
                <a:sym typeface="Courier New"/>
              </a:rPr>
              <a:t>int</a:t>
            </a:r>
            <a:r>
              <a:rPr lang="en-US" sz="2000">
                <a:latin typeface="Courier New"/>
                <a:ea typeface="Courier New"/>
                <a:cs typeface="Courier New"/>
                <a:sym typeface="Courier New"/>
              </a:rPr>
              <a:t> </a:t>
            </a:r>
            <a:r>
              <a:rPr lang="en-US" sz="2000">
                <a:solidFill>
                  <a:srgbClr val="808080"/>
                </a:solidFill>
                <a:latin typeface="Courier New"/>
                <a:ea typeface="Courier New"/>
                <a:cs typeface="Courier New"/>
                <a:sym typeface="Courier New"/>
              </a:rPr>
              <a:t>not</a:t>
            </a:r>
            <a:r>
              <a:rPr lang="en-US" sz="2000">
                <a:latin typeface="Courier New"/>
                <a:ea typeface="Courier New"/>
                <a:cs typeface="Courier New"/>
                <a:sym typeface="Courier New"/>
              </a:rPr>
              <a:t> </a:t>
            </a:r>
            <a:r>
              <a:rPr lang="en-US" sz="2000">
                <a:solidFill>
                  <a:srgbClr val="808080"/>
                </a:solidFill>
                <a:latin typeface="Courier New"/>
                <a:ea typeface="Courier New"/>
                <a:cs typeface="Courier New"/>
                <a:sym typeface="Courier New"/>
              </a:rPr>
              <a:t>null</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primary</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key</a:t>
            </a:r>
            <a:r>
              <a:rPr lang="en-US" sz="2000">
                <a:solidFill>
                  <a:srgbClr val="808080"/>
                </a:solidFill>
                <a:latin typeface="Courier New"/>
                <a:ea typeface="Courier New"/>
                <a:cs typeface="Courier New"/>
                <a:sym typeface="Courier New"/>
              </a:rPr>
              <a:t>,</a:t>
            </a:r>
            <a:endParaRPr sz="1600">
              <a:latin typeface="Calibri"/>
              <a:ea typeface="Calibri"/>
              <a:cs typeface="Calibri"/>
              <a:sym typeface="Calibri"/>
            </a:endParaRPr>
          </a:p>
          <a:p>
            <a:pPr indent="0" lvl="0" marL="0" rtl="0" algn="l">
              <a:lnSpc>
                <a:spcPct val="115000"/>
              </a:lnSpc>
              <a:spcBef>
                <a:spcPts val="400"/>
              </a:spcBef>
              <a:spcAft>
                <a:spcPts val="0"/>
              </a:spcAft>
              <a:buSzPts val="1500"/>
              <a:buFont typeface="Noto Sans Symbols"/>
              <a:buNone/>
            </a:pPr>
            <a:r>
              <a:rPr lang="en-US" sz="2000">
                <a:latin typeface="Courier New"/>
                <a:ea typeface="Courier New"/>
                <a:cs typeface="Courier New"/>
                <a:sym typeface="Courier New"/>
              </a:rPr>
              <a:t>setor </a:t>
            </a:r>
            <a:r>
              <a:rPr lang="en-US" sz="2000">
                <a:solidFill>
                  <a:srgbClr val="0000FF"/>
                </a:solidFill>
                <a:latin typeface="Courier New"/>
                <a:ea typeface="Courier New"/>
                <a:cs typeface="Courier New"/>
                <a:sym typeface="Courier New"/>
              </a:rPr>
              <a:t>char</a:t>
            </a:r>
            <a:r>
              <a:rPr lang="en-US" sz="2000">
                <a:solidFill>
                  <a:srgbClr val="808080"/>
                </a:solidFill>
                <a:latin typeface="Courier New"/>
                <a:ea typeface="Courier New"/>
                <a:cs typeface="Courier New"/>
                <a:sym typeface="Courier New"/>
              </a:rPr>
              <a:t>(</a:t>
            </a:r>
            <a:r>
              <a:rPr lang="en-US" sz="2000">
                <a:latin typeface="Courier New"/>
                <a:ea typeface="Courier New"/>
                <a:cs typeface="Courier New"/>
                <a:sym typeface="Courier New"/>
              </a:rPr>
              <a:t>30</a:t>
            </a:r>
            <a:r>
              <a:rPr lang="en-US" sz="2000">
                <a:solidFill>
                  <a:srgbClr val="808080"/>
                </a:solidFill>
                <a:latin typeface="Courier New"/>
                <a:ea typeface="Courier New"/>
                <a:cs typeface="Courier New"/>
                <a:sym typeface="Courier New"/>
              </a:rPr>
              <a:t>))</a:t>
            </a:r>
            <a:endParaRPr sz="1600">
              <a:latin typeface="Calibri"/>
              <a:ea typeface="Calibri"/>
              <a:cs typeface="Calibri"/>
              <a:sym typeface="Calibri"/>
            </a:endParaRPr>
          </a:p>
          <a:p>
            <a:pPr indent="-171450" lvl="0" marL="342900" rtl="0" algn="l">
              <a:lnSpc>
                <a:spcPct val="100000"/>
              </a:lnSpc>
              <a:spcBef>
                <a:spcPts val="1720"/>
              </a:spcBef>
              <a:spcAft>
                <a:spcPts val="0"/>
              </a:spcAft>
              <a:buSzPts val="2700"/>
              <a:buNone/>
            </a:pPr>
            <a:r>
              <a:t/>
            </a:r>
            <a:endParaRPr sz="3600"/>
          </a:p>
        </p:txBody>
      </p:sp>
      <p:sp>
        <p:nvSpPr>
          <p:cNvPr id="1484" name="Google Shape;1484;p16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 - SQL</a:t>
            </a:r>
            <a:endParaRPr/>
          </a:p>
        </p:txBody>
      </p:sp>
      <p:pic>
        <p:nvPicPr>
          <p:cNvPr id="1485" name="Google Shape;1485;p165"/>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pic>
        <p:nvPicPr>
          <p:cNvPr id="1486" name="Google Shape;1486;p165"/>
          <p:cNvPicPr preferRelativeResize="0"/>
          <p:nvPr/>
        </p:nvPicPr>
        <p:blipFill rotWithShape="1">
          <a:blip r:embed="rId4">
            <a:alphaModFix/>
          </a:blip>
          <a:srcRect b="0" l="0" r="0" t="0"/>
          <a:stretch/>
        </p:blipFill>
        <p:spPr>
          <a:xfrm>
            <a:off x="2195513" y="1844675"/>
            <a:ext cx="6577012" cy="1555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12"/>
          <p:cNvSpPr txBox="1"/>
          <p:nvPr>
            <p:ph idx="12" type="sldNum"/>
          </p:nvPr>
        </p:nvSpPr>
        <p:spPr>
          <a:xfrm>
            <a:off x="6737350" y="6111875"/>
            <a:ext cx="2133600" cy="47625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909" name="Google Shape;909;p11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2800"/>
              <a:t>Processamento com BD</a:t>
            </a:r>
            <a:endParaRPr b="1" sz="2800"/>
          </a:p>
        </p:txBody>
      </p:sp>
      <p:sp>
        <p:nvSpPr>
          <p:cNvPr id="910" name="Google Shape;910;p112"/>
          <p:cNvSpPr txBox="1"/>
          <p:nvPr>
            <p:ph idx="1" type="body"/>
          </p:nvPr>
        </p:nvSpPr>
        <p:spPr>
          <a:xfrm>
            <a:off x="381000" y="1430338"/>
            <a:ext cx="8229600" cy="3886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800"/>
              <a:buChar char="■"/>
            </a:pPr>
            <a:r>
              <a:rPr lang="en-US" sz="2400"/>
              <a:t>Exemplo:</a:t>
            </a:r>
            <a:endParaRPr sz="2400"/>
          </a:p>
        </p:txBody>
      </p:sp>
      <p:sp>
        <p:nvSpPr>
          <p:cNvPr id="911" name="Google Shape;911;p112"/>
          <p:cNvSpPr/>
          <p:nvPr/>
        </p:nvSpPr>
        <p:spPr>
          <a:xfrm>
            <a:off x="1143000" y="3016250"/>
            <a:ext cx="1676400" cy="1190625"/>
          </a:xfrm>
          <a:prstGeom prst="cube">
            <a:avLst>
              <a:gd fmla="val 25000" name="adj"/>
            </a:avLst>
          </a:prstGeom>
          <a:solidFill>
            <a:schemeClr val="hlink"/>
          </a:solid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912" name="Google Shape;912;p112"/>
          <p:cNvSpPr/>
          <p:nvPr/>
        </p:nvSpPr>
        <p:spPr>
          <a:xfrm>
            <a:off x="3505200" y="2778125"/>
            <a:ext cx="1676400" cy="1190625"/>
          </a:xfrm>
          <a:prstGeom prst="cube">
            <a:avLst>
              <a:gd fmla="val 25000" name="adj"/>
            </a:avLst>
          </a:prstGeom>
          <a:solidFill>
            <a:schemeClr val="hlink"/>
          </a:solid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913" name="Google Shape;913;p112"/>
          <p:cNvSpPr/>
          <p:nvPr/>
        </p:nvSpPr>
        <p:spPr>
          <a:xfrm>
            <a:off x="5867400" y="3016250"/>
            <a:ext cx="1676400" cy="1190625"/>
          </a:xfrm>
          <a:prstGeom prst="cube">
            <a:avLst>
              <a:gd fmla="val 25000" name="adj"/>
            </a:avLst>
          </a:prstGeom>
          <a:solidFill>
            <a:schemeClr val="hlink"/>
          </a:solid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914" name="Google Shape;914;p112"/>
          <p:cNvSpPr/>
          <p:nvPr/>
        </p:nvSpPr>
        <p:spPr>
          <a:xfrm>
            <a:off x="3581400" y="3214688"/>
            <a:ext cx="1219200" cy="595312"/>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Sistema de</a:t>
            </a:r>
            <a:br>
              <a:rPr b="0" i="0">
                <a:ln cap="flat" cmpd="sng" w="9525">
                  <a:solidFill>
                    <a:srgbClr val="000000"/>
                  </a:solidFill>
                  <a:prstDash val="solid"/>
                  <a:round/>
                  <a:headEnd len="sm" w="sm" type="none"/>
                  <a:tailEnd len="sm" w="sm" type="none"/>
                </a:ln>
                <a:solidFill>
                  <a:srgbClr val="FFFFFF"/>
                </a:solidFill>
                <a:latin typeface="Arial Black"/>
              </a:rPr>
            </a:br>
            <a:r>
              <a:rPr b="0" i="0">
                <a:ln cap="flat" cmpd="sng" w="9525">
                  <a:solidFill>
                    <a:srgbClr val="000000"/>
                  </a:solidFill>
                  <a:prstDash val="solid"/>
                  <a:round/>
                  <a:headEnd len="sm" w="sm" type="none"/>
                  <a:tailEnd len="sm" w="sm" type="none"/>
                </a:ln>
                <a:solidFill>
                  <a:srgbClr val="FFFFFF"/>
                </a:solidFill>
                <a:latin typeface="Arial Black"/>
              </a:rPr>
              <a:t>Produção</a:t>
            </a:r>
          </a:p>
        </p:txBody>
      </p:sp>
      <p:sp>
        <p:nvSpPr>
          <p:cNvPr id="915" name="Google Shape;915;p112"/>
          <p:cNvSpPr/>
          <p:nvPr/>
        </p:nvSpPr>
        <p:spPr>
          <a:xfrm>
            <a:off x="1200150" y="3413125"/>
            <a:ext cx="1143000" cy="595313"/>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Sistema</a:t>
            </a:r>
            <a:br>
              <a:rPr b="0" i="0">
                <a:ln cap="flat" cmpd="sng" w="9525">
                  <a:solidFill>
                    <a:srgbClr val="000000"/>
                  </a:solidFill>
                  <a:prstDash val="solid"/>
                  <a:round/>
                  <a:headEnd len="sm" w="sm" type="none"/>
                  <a:tailEnd len="sm" w="sm" type="none"/>
                </a:ln>
                <a:solidFill>
                  <a:srgbClr val="FFFFFF"/>
                </a:solidFill>
                <a:latin typeface="Arial Black"/>
              </a:rPr>
            </a:br>
            <a:r>
              <a:rPr b="0" i="0">
                <a:ln cap="flat" cmpd="sng" w="9525">
                  <a:solidFill>
                    <a:srgbClr val="000000"/>
                  </a:solidFill>
                  <a:prstDash val="solid"/>
                  <a:round/>
                  <a:headEnd len="sm" w="sm" type="none"/>
                  <a:tailEnd len="sm" w="sm" type="none"/>
                </a:ln>
                <a:solidFill>
                  <a:srgbClr val="FFFFFF"/>
                </a:solidFill>
                <a:latin typeface="Arial Black"/>
              </a:rPr>
              <a:t>de Vendas</a:t>
            </a:r>
          </a:p>
        </p:txBody>
      </p:sp>
      <p:sp>
        <p:nvSpPr>
          <p:cNvPr id="916" name="Google Shape;916;p112"/>
          <p:cNvSpPr/>
          <p:nvPr/>
        </p:nvSpPr>
        <p:spPr>
          <a:xfrm>
            <a:off x="5943600" y="3413125"/>
            <a:ext cx="1219200" cy="595313"/>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Sistema de</a:t>
            </a:r>
            <a:br>
              <a:rPr b="0" i="0">
                <a:ln cap="flat" cmpd="sng" w="9525">
                  <a:solidFill>
                    <a:srgbClr val="000000"/>
                  </a:solidFill>
                  <a:prstDash val="solid"/>
                  <a:round/>
                  <a:headEnd len="sm" w="sm" type="none"/>
                  <a:tailEnd len="sm" w="sm" type="none"/>
                </a:ln>
                <a:solidFill>
                  <a:srgbClr val="FFFFFF"/>
                </a:solidFill>
                <a:latin typeface="Arial Black"/>
              </a:rPr>
            </a:br>
            <a:r>
              <a:rPr b="0" i="0">
                <a:ln cap="flat" cmpd="sng" w="9525">
                  <a:solidFill>
                    <a:srgbClr val="000000"/>
                  </a:solidFill>
                  <a:prstDash val="solid"/>
                  <a:round/>
                  <a:headEnd len="sm" w="sm" type="none"/>
                  <a:tailEnd len="sm" w="sm" type="none"/>
                </a:ln>
                <a:solidFill>
                  <a:srgbClr val="FFFFFF"/>
                </a:solidFill>
                <a:latin typeface="Arial Black"/>
              </a:rPr>
              <a:t>Engenharia</a:t>
            </a:r>
          </a:p>
        </p:txBody>
      </p:sp>
      <p:sp>
        <p:nvSpPr>
          <p:cNvPr id="917" name="Google Shape;917;p112"/>
          <p:cNvSpPr/>
          <p:nvPr/>
        </p:nvSpPr>
        <p:spPr>
          <a:xfrm>
            <a:off x="4038600" y="4127500"/>
            <a:ext cx="457200" cy="555625"/>
          </a:xfrm>
          <a:prstGeom prst="upDownArrow">
            <a:avLst>
              <a:gd fmla="val 50000" name="adj1"/>
              <a:gd fmla="val 23332" name="adj2"/>
            </a:avLst>
          </a:prstGeom>
          <a:solidFill>
            <a:schemeClr val="folHlink"/>
          </a:solidFill>
          <a:ln cap="flat" cmpd="sng" w="9525">
            <a:solidFill>
              <a:schemeClr val="dk1"/>
            </a:solidFill>
            <a:prstDash val="solid"/>
            <a:miter lim="800000"/>
            <a:headEnd len="sm" w="sm" type="none"/>
            <a:tailEnd len="sm" w="sm" type="none"/>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918" name="Google Shape;918;p112"/>
          <p:cNvSpPr/>
          <p:nvPr/>
        </p:nvSpPr>
        <p:spPr>
          <a:xfrm>
            <a:off x="3200400" y="4841875"/>
            <a:ext cx="2133600" cy="1270000"/>
          </a:xfrm>
          <a:prstGeom prst="can">
            <a:avLst>
              <a:gd fmla="val 25000" name="adj"/>
            </a:avLst>
          </a:prstGeom>
          <a:solidFill>
            <a:srgbClr val="595959"/>
          </a:solid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p:txBody>
      </p:sp>
      <p:sp>
        <p:nvSpPr>
          <p:cNvPr id="919" name="Google Shape;919;p112"/>
          <p:cNvSpPr/>
          <p:nvPr/>
        </p:nvSpPr>
        <p:spPr>
          <a:xfrm>
            <a:off x="3371850" y="6191250"/>
            <a:ext cx="1885950" cy="268288"/>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Dados de Produtos</a:t>
            </a:r>
          </a:p>
        </p:txBody>
      </p:sp>
      <p:sp>
        <p:nvSpPr>
          <p:cNvPr id="920" name="Google Shape;920;p112"/>
          <p:cNvSpPr/>
          <p:nvPr/>
        </p:nvSpPr>
        <p:spPr>
          <a:xfrm>
            <a:off x="3352800" y="5397500"/>
            <a:ext cx="1885950" cy="268288"/>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Banco de Dados</a:t>
            </a:r>
          </a:p>
        </p:txBody>
      </p:sp>
      <p:sp>
        <p:nvSpPr>
          <p:cNvPr id="921" name="Google Shape;921;p112"/>
          <p:cNvSpPr/>
          <p:nvPr/>
        </p:nvSpPr>
        <p:spPr>
          <a:xfrm rot="1971374">
            <a:off x="5410200" y="4286250"/>
            <a:ext cx="457200" cy="555625"/>
          </a:xfrm>
          <a:prstGeom prst="upDownArrow">
            <a:avLst>
              <a:gd fmla="val 50000" name="adj1"/>
              <a:gd fmla="val 23332" name="adj2"/>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922" name="Google Shape;922;p112"/>
          <p:cNvSpPr/>
          <p:nvPr/>
        </p:nvSpPr>
        <p:spPr>
          <a:xfrm rot="-2141038">
            <a:off x="2667000" y="4302125"/>
            <a:ext cx="457200" cy="539750"/>
          </a:xfrm>
          <a:prstGeom prst="upDownArrow">
            <a:avLst>
              <a:gd fmla="val 50000" name="adj1"/>
              <a:gd fmla="val 22666" name="adj2"/>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923" name="Google Shape;923;p112"/>
          <p:cNvSpPr txBox="1"/>
          <p:nvPr>
            <p:ph idx="11" type="ftr"/>
          </p:nvPr>
        </p:nvSpPr>
        <p:spPr>
          <a:xfrm>
            <a:off x="179388" y="6191250"/>
            <a:ext cx="28956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02 - BD</a:t>
            </a:r>
            <a:endParaRPr/>
          </a:p>
        </p:txBody>
      </p:sp>
      <p:pic>
        <p:nvPicPr>
          <p:cNvPr id="924" name="Google Shape;924;p112"/>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sp>
        <p:nvSpPr>
          <p:cNvPr id="925" name="Google Shape;925;p112"/>
          <p:cNvSpPr txBox="1"/>
          <p:nvPr/>
        </p:nvSpPr>
        <p:spPr>
          <a:xfrm>
            <a:off x="179388" y="2047876"/>
            <a:ext cx="4757700" cy="947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Noto Sans Symbols"/>
              <a:buNone/>
            </a:pPr>
            <a:r>
              <a:rPr b="0" i="0" lang="en-US" sz="2400" u="none" cap="none" strike="noStrike">
                <a:solidFill>
                  <a:srgbClr val="000000"/>
                </a:solidFill>
                <a:latin typeface="Arial"/>
                <a:ea typeface="Arial"/>
                <a:cs typeface="Arial"/>
                <a:sym typeface="Arial"/>
              </a:rPr>
              <a:t>Coleção de Dados Relacionados</a:t>
            </a:r>
            <a:endParaRPr b="0" i="0" sz="1400" u="none" cap="none" strike="noStrike">
              <a:solidFill>
                <a:srgbClr val="000000"/>
              </a:solidFill>
              <a:latin typeface="Arial"/>
              <a:ea typeface="Arial"/>
              <a:cs typeface="Arial"/>
              <a:sym typeface="Arial"/>
            </a:endParaRPr>
          </a:p>
        </p:txBody>
      </p:sp>
      <p:pic>
        <p:nvPicPr>
          <p:cNvPr id="926" name="Google Shape;926;p112"/>
          <p:cNvPicPr preferRelativeResize="0"/>
          <p:nvPr/>
        </p:nvPicPr>
        <p:blipFill rotWithShape="1">
          <a:blip r:embed="rId4">
            <a:alphaModFix/>
          </a:blip>
          <a:srcRect b="0" l="0" r="0" t="0"/>
          <a:stretch/>
        </p:blipFill>
        <p:spPr>
          <a:xfrm>
            <a:off x="5238753" y="1249255"/>
            <a:ext cx="3849250" cy="1187700"/>
          </a:xfrm>
          <a:prstGeom prst="rect">
            <a:avLst/>
          </a:prstGeom>
          <a:noFill/>
          <a:ln>
            <a:noFill/>
          </a:ln>
        </p:spPr>
      </p:pic>
    </p:spTree>
  </p:cSld>
  <p:clrMapOvr>
    <a:masterClrMapping/>
  </p:clrMapOvr>
  <p:transition spd="slow">
    <p:push/>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0" name="Shape 1490"/>
        <p:cNvGrpSpPr/>
        <p:nvPr/>
      </p:nvGrpSpPr>
      <p:grpSpPr>
        <a:xfrm>
          <a:off x="0" y="0"/>
          <a:ext cx="0" cy="0"/>
          <a:chOff x="0" y="0"/>
          <a:chExt cx="0" cy="0"/>
        </a:xfrm>
      </p:grpSpPr>
      <p:sp>
        <p:nvSpPr>
          <p:cNvPr id="1491" name="Google Shape;1491;p16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Criar o relacionamento </a:t>
            </a:r>
            <a:br>
              <a:rPr lang="en-US" sz="3600"/>
            </a:br>
            <a:r>
              <a:rPr lang="en-US" sz="3600"/>
              <a:t>tb_funcionario x tb_setor</a:t>
            </a:r>
            <a:endParaRPr/>
          </a:p>
        </p:txBody>
      </p:sp>
      <p:sp>
        <p:nvSpPr>
          <p:cNvPr id="1492" name="Google Shape;1492;p166"/>
          <p:cNvSpPr txBox="1"/>
          <p:nvPr>
            <p:ph idx="1" type="body"/>
          </p:nvPr>
        </p:nvSpPr>
        <p:spPr>
          <a:xfrm>
            <a:off x="250825" y="4365625"/>
            <a:ext cx="8229600" cy="1439863"/>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500"/>
              <a:buFont typeface="Noto Sans Symbols"/>
              <a:buNone/>
            </a:pPr>
            <a:r>
              <a:rPr lang="en-US" sz="2000">
                <a:solidFill>
                  <a:srgbClr val="0000FF"/>
                </a:solidFill>
                <a:latin typeface="Courier New"/>
                <a:ea typeface="Courier New"/>
                <a:cs typeface="Courier New"/>
                <a:sym typeface="Courier New"/>
              </a:rPr>
              <a:t>alter</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table</a:t>
            </a:r>
            <a:r>
              <a:rPr lang="en-US" sz="2000">
                <a:latin typeface="Courier New"/>
                <a:ea typeface="Courier New"/>
                <a:cs typeface="Courier New"/>
                <a:sym typeface="Courier New"/>
              </a:rPr>
              <a:t> tb_funcionario</a:t>
            </a:r>
            <a:endParaRPr sz="1600">
              <a:latin typeface="Calibri"/>
              <a:ea typeface="Calibri"/>
              <a:cs typeface="Calibri"/>
              <a:sym typeface="Calibri"/>
            </a:endParaRPr>
          </a:p>
          <a:p>
            <a:pPr indent="0" lvl="0" marL="0" rtl="0" algn="l">
              <a:lnSpc>
                <a:spcPct val="115000"/>
              </a:lnSpc>
              <a:spcBef>
                <a:spcPts val="400"/>
              </a:spcBef>
              <a:spcAft>
                <a:spcPts val="0"/>
              </a:spcAft>
              <a:buSzPts val="1500"/>
              <a:buFont typeface="Noto Sans Symbols"/>
              <a:buNone/>
            </a:pPr>
            <a:r>
              <a:rPr lang="en-US" sz="2000">
                <a:solidFill>
                  <a:srgbClr val="0000FF"/>
                </a:solidFill>
                <a:latin typeface="Courier New"/>
                <a:ea typeface="Courier New"/>
                <a:cs typeface="Courier New"/>
                <a:sym typeface="Courier New"/>
              </a:rPr>
              <a:t>add</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constraint</a:t>
            </a:r>
            <a:r>
              <a:rPr lang="en-US" sz="2000">
                <a:latin typeface="Courier New"/>
                <a:ea typeface="Courier New"/>
                <a:cs typeface="Courier New"/>
                <a:sym typeface="Courier New"/>
              </a:rPr>
              <a:t> </a:t>
            </a:r>
            <a:r>
              <a:rPr b="1" lang="en-US" sz="2000">
                <a:solidFill>
                  <a:srgbClr val="FF0000"/>
                </a:solidFill>
                <a:latin typeface="Courier New"/>
                <a:ea typeface="Courier New"/>
                <a:cs typeface="Courier New"/>
                <a:sym typeface="Courier New"/>
              </a:rPr>
              <a:t>fk_setor</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foreign</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key </a:t>
            </a:r>
            <a:r>
              <a:rPr lang="en-US" sz="2000">
                <a:solidFill>
                  <a:srgbClr val="808080"/>
                </a:solidFill>
                <a:latin typeface="Courier New"/>
                <a:ea typeface="Courier New"/>
                <a:cs typeface="Courier New"/>
                <a:sym typeface="Courier New"/>
              </a:rPr>
              <a:t>(</a:t>
            </a:r>
            <a:r>
              <a:rPr lang="en-US" sz="2000">
                <a:latin typeface="Courier New"/>
                <a:ea typeface="Courier New"/>
                <a:cs typeface="Courier New"/>
                <a:sym typeface="Courier New"/>
              </a:rPr>
              <a:t>cd_setor</a:t>
            </a:r>
            <a:r>
              <a:rPr lang="en-US" sz="2000">
                <a:solidFill>
                  <a:srgbClr val="808080"/>
                </a:solidFill>
                <a:latin typeface="Courier New"/>
                <a:ea typeface="Courier New"/>
                <a:cs typeface="Courier New"/>
                <a:sym typeface="Courier New"/>
              </a:rPr>
              <a:t>)</a:t>
            </a:r>
            <a:r>
              <a:rPr lang="en-US" sz="2000">
                <a:latin typeface="Courier New"/>
                <a:ea typeface="Courier New"/>
                <a:cs typeface="Courier New"/>
                <a:sym typeface="Courier New"/>
              </a:rPr>
              <a:t> </a:t>
            </a:r>
            <a:endParaRPr sz="1600">
              <a:latin typeface="Calibri"/>
              <a:ea typeface="Calibri"/>
              <a:cs typeface="Calibri"/>
              <a:sym typeface="Calibri"/>
            </a:endParaRPr>
          </a:p>
          <a:p>
            <a:pPr indent="0" lvl="0" marL="0" rtl="0" algn="l">
              <a:lnSpc>
                <a:spcPct val="115000"/>
              </a:lnSpc>
              <a:spcBef>
                <a:spcPts val="400"/>
              </a:spcBef>
              <a:spcAft>
                <a:spcPts val="0"/>
              </a:spcAft>
              <a:buSzPts val="1500"/>
              <a:buFont typeface="Noto Sans Symbols"/>
              <a:buNone/>
            </a:pPr>
            <a:r>
              <a:rPr lang="en-US" sz="2000">
                <a:solidFill>
                  <a:srgbClr val="0000FF"/>
                </a:solidFill>
                <a:latin typeface="Courier New"/>
                <a:ea typeface="Courier New"/>
                <a:cs typeface="Courier New"/>
                <a:sym typeface="Courier New"/>
              </a:rPr>
              <a:t>references</a:t>
            </a:r>
            <a:r>
              <a:rPr lang="en-US" sz="2000">
                <a:latin typeface="Courier New"/>
                <a:ea typeface="Courier New"/>
                <a:cs typeface="Courier New"/>
                <a:sym typeface="Courier New"/>
              </a:rPr>
              <a:t> tb_setor</a:t>
            </a:r>
            <a:r>
              <a:rPr lang="en-US" sz="2000">
                <a:solidFill>
                  <a:srgbClr val="0000FF"/>
                </a:solidFill>
                <a:latin typeface="Courier New"/>
                <a:ea typeface="Courier New"/>
                <a:cs typeface="Courier New"/>
                <a:sym typeface="Courier New"/>
              </a:rPr>
              <a:t> </a:t>
            </a:r>
            <a:r>
              <a:rPr lang="en-US" sz="2000">
                <a:solidFill>
                  <a:srgbClr val="808080"/>
                </a:solidFill>
                <a:latin typeface="Courier New"/>
                <a:ea typeface="Courier New"/>
                <a:cs typeface="Courier New"/>
                <a:sym typeface="Courier New"/>
              </a:rPr>
              <a:t>(</a:t>
            </a:r>
            <a:r>
              <a:rPr lang="en-US" sz="2000">
                <a:latin typeface="Courier New"/>
                <a:ea typeface="Courier New"/>
                <a:cs typeface="Courier New"/>
                <a:sym typeface="Courier New"/>
              </a:rPr>
              <a:t>cd_setor</a:t>
            </a:r>
            <a:r>
              <a:rPr lang="en-US" sz="2000">
                <a:solidFill>
                  <a:srgbClr val="808080"/>
                </a:solidFill>
                <a:latin typeface="Courier New"/>
                <a:ea typeface="Courier New"/>
                <a:cs typeface="Courier New"/>
                <a:sym typeface="Courier New"/>
              </a:rPr>
              <a:t>)</a:t>
            </a:r>
            <a:endParaRPr sz="1600">
              <a:latin typeface="Calibri"/>
              <a:ea typeface="Calibri"/>
              <a:cs typeface="Calibri"/>
              <a:sym typeface="Calibri"/>
            </a:endParaRPr>
          </a:p>
          <a:p>
            <a:pPr indent="-171450" lvl="0" marL="342900" rtl="0" algn="l">
              <a:lnSpc>
                <a:spcPct val="100000"/>
              </a:lnSpc>
              <a:spcBef>
                <a:spcPts val="1720"/>
              </a:spcBef>
              <a:spcAft>
                <a:spcPts val="0"/>
              </a:spcAft>
              <a:buSzPts val="2700"/>
              <a:buNone/>
            </a:pPr>
            <a:r>
              <a:t/>
            </a:r>
            <a:endParaRPr sz="3600"/>
          </a:p>
        </p:txBody>
      </p:sp>
      <p:sp>
        <p:nvSpPr>
          <p:cNvPr id="1493" name="Google Shape;1493;p16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 - SQL</a:t>
            </a:r>
            <a:endParaRPr/>
          </a:p>
        </p:txBody>
      </p:sp>
      <p:pic>
        <p:nvPicPr>
          <p:cNvPr id="1494" name="Google Shape;1494;p166"/>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pic>
        <p:nvPicPr>
          <p:cNvPr id="1495" name="Google Shape;1495;p166"/>
          <p:cNvPicPr preferRelativeResize="0"/>
          <p:nvPr/>
        </p:nvPicPr>
        <p:blipFill rotWithShape="1">
          <a:blip r:embed="rId4">
            <a:alphaModFix/>
          </a:blip>
          <a:srcRect b="0" l="0" r="0" t="0"/>
          <a:stretch/>
        </p:blipFill>
        <p:spPr>
          <a:xfrm>
            <a:off x="1979613" y="2276475"/>
            <a:ext cx="6577012" cy="155733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9" name="Shape 1499"/>
        <p:cNvGrpSpPr/>
        <p:nvPr/>
      </p:nvGrpSpPr>
      <p:grpSpPr>
        <a:xfrm>
          <a:off x="0" y="0"/>
          <a:ext cx="0" cy="0"/>
          <a:chOff x="0" y="0"/>
          <a:chExt cx="0" cy="0"/>
        </a:xfrm>
      </p:grpSpPr>
      <p:sp>
        <p:nvSpPr>
          <p:cNvPr id="1500" name="Google Shape;1500;p16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3600"/>
              <a:t>Criar o relacionamento </a:t>
            </a:r>
            <a:br>
              <a:rPr lang="en-US" sz="3600"/>
            </a:br>
            <a:r>
              <a:rPr lang="en-US" sz="3600"/>
              <a:t>tb_funcionario x tb_cargo</a:t>
            </a:r>
            <a:endParaRPr/>
          </a:p>
        </p:txBody>
      </p:sp>
      <p:sp>
        <p:nvSpPr>
          <p:cNvPr id="1501" name="Google Shape;1501;p167"/>
          <p:cNvSpPr txBox="1"/>
          <p:nvPr>
            <p:ph idx="1" type="body"/>
          </p:nvPr>
        </p:nvSpPr>
        <p:spPr>
          <a:xfrm>
            <a:off x="250825" y="4365625"/>
            <a:ext cx="8229600" cy="1439863"/>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500"/>
              <a:buFont typeface="Noto Sans Symbols"/>
              <a:buNone/>
            </a:pPr>
            <a:r>
              <a:rPr lang="en-US" sz="2000">
                <a:solidFill>
                  <a:srgbClr val="0000FF"/>
                </a:solidFill>
                <a:latin typeface="Courier New"/>
                <a:ea typeface="Courier New"/>
                <a:cs typeface="Courier New"/>
                <a:sym typeface="Courier New"/>
              </a:rPr>
              <a:t>alter</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table</a:t>
            </a:r>
            <a:r>
              <a:rPr lang="en-US" sz="2000">
                <a:latin typeface="Courier New"/>
                <a:ea typeface="Courier New"/>
                <a:cs typeface="Courier New"/>
                <a:sym typeface="Courier New"/>
              </a:rPr>
              <a:t> tb_funcionario</a:t>
            </a:r>
            <a:endParaRPr sz="1600">
              <a:latin typeface="Calibri"/>
              <a:ea typeface="Calibri"/>
              <a:cs typeface="Calibri"/>
              <a:sym typeface="Calibri"/>
            </a:endParaRPr>
          </a:p>
          <a:p>
            <a:pPr indent="0" lvl="0" marL="0" rtl="0" algn="l">
              <a:lnSpc>
                <a:spcPct val="115000"/>
              </a:lnSpc>
              <a:spcBef>
                <a:spcPts val="400"/>
              </a:spcBef>
              <a:spcAft>
                <a:spcPts val="0"/>
              </a:spcAft>
              <a:buSzPts val="1500"/>
              <a:buFont typeface="Noto Sans Symbols"/>
              <a:buNone/>
            </a:pPr>
            <a:r>
              <a:rPr lang="en-US" sz="2000">
                <a:solidFill>
                  <a:srgbClr val="0000FF"/>
                </a:solidFill>
                <a:latin typeface="Courier New"/>
                <a:ea typeface="Courier New"/>
                <a:cs typeface="Courier New"/>
                <a:sym typeface="Courier New"/>
              </a:rPr>
              <a:t>add</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constraint</a:t>
            </a:r>
            <a:r>
              <a:rPr lang="en-US" sz="2000">
                <a:latin typeface="Courier New"/>
                <a:ea typeface="Courier New"/>
                <a:cs typeface="Courier New"/>
                <a:sym typeface="Courier New"/>
              </a:rPr>
              <a:t> </a:t>
            </a:r>
            <a:r>
              <a:rPr b="1" lang="en-US" sz="2000">
                <a:solidFill>
                  <a:srgbClr val="FF0000"/>
                </a:solidFill>
                <a:latin typeface="Courier New"/>
                <a:ea typeface="Courier New"/>
                <a:cs typeface="Courier New"/>
                <a:sym typeface="Courier New"/>
              </a:rPr>
              <a:t>fk_cargo</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foreign</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key </a:t>
            </a:r>
            <a:r>
              <a:rPr lang="en-US" sz="2000">
                <a:solidFill>
                  <a:srgbClr val="808080"/>
                </a:solidFill>
                <a:latin typeface="Courier New"/>
                <a:ea typeface="Courier New"/>
                <a:cs typeface="Courier New"/>
                <a:sym typeface="Courier New"/>
              </a:rPr>
              <a:t>(</a:t>
            </a:r>
            <a:r>
              <a:rPr lang="en-US" sz="2000">
                <a:latin typeface="Courier New"/>
                <a:ea typeface="Courier New"/>
                <a:cs typeface="Courier New"/>
                <a:sym typeface="Courier New"/>
              </a:rPr>
              <a:t>cd_cargo</a:t>
            </a:r>
            <a:r>
              <a:rPr lang="en-US" sz="2000">
                <a:solidFill>
                  <a:srgbClr val="808080"/>
                </a:solidFill>
                <a:latin typeface="Courier New"/>
                <a:ea typeface="Courier New"/>
                <a:cs typeface="Courier New"/>
                <a:sym typeface="Courier New"/>
              </a:rPr>
              <a:t>)</a:t>
            </a:r>
            <a:r>
              <a:rPr lang="en-US" sz="2000">
                <a:latin typeface="Courier New"/>
                <a:ea typeface="Courier New"/>
                <a:cs typeface="Courier New"/>
                <a:sym typeface="Courier New"/>
              </a:rPr>
              <a:t> </a:t>
            </a:r>
            <a:endParaRPr sz="1600">
              <a:latin typeface="Calibri"/>
              <a:ea typeface="Calibri"/>
              <a:cs typeface="Calibri"/>
              <a:sym typeface="Calibri"/>
            </a:endParaRPr>
          </a:p>
          <a:p>
            <a:pPr indent="0" lvl="0" marL="0" rtl="0" algn="l">
              <a:lnSpc>
                <a:spcPct val="115000"/>
              </a:lnSpc>
              <a:spcBef>
                <a:spcPts val="400"/>
              </a:spcBef>
              <a:spcAft>
                <a:spcPts val="0"/>
              </a:spcAft>
              <a:buSzPts val="1500"/>
              <a:buFont typeface="Noto Sans Symbols"/>
              <a:buNone/>
            </a:pPr>
            <a:r>
              <a:rPr lang="en-US" sz="2000">
                <a:solidFill>
                  <a:srgbClr val="0000FF"/>
                </a:solidFill>
                <a:latin typeface="Courier New"/>
                <a:ea typeface="Courier New"/>
                <a:cs typeface="Courier New"/>
                <a:sym typeface="Courier New"/>
              </a:rPr>
              <a:t>references</a:t>
            </a:r>
            <a:r>
              <a:rPr lang="en-US" sz="2000">
                <a:latin typeface="Courier New"/>
                <a:ea typeface="Courier New"/>
                <a:cs typeface="Courier New"/>
                <a:sym typeface="Courier New"/>
              </a:rPr>
              <a:t> tb_cargo</a:t>
            </a:r>
            <a:r>
              <a:rPr lang="en-US" sz="2000">
                <a:solidFill>
                  <a:srgbClr val="0000FF"/>
                </a:solidFill>
                <a:latin typeface="Courier New"/>
                <a:ea typeface="Courier New"/>
                <a:cs typeface="Courier New"/>
                <a:sym typeface="Courier New"/>
              </a:rPr>
              <a:t> </a:t>
            </a:r>
            <a:r>
              <a:rPr lang="en-US" sz="2000">
                <a:solidFill>
                  <a:srgbClr val="808080"/>
                </a:solidFill>
                <a:latin typeface="Courier New"/>
                <a:ea typeface="Courier New"/>
                <a:cs typeface="Courier New"/>
                <a:sym typeface="Courier New"/>
              </a:rPr>
              <a:t>(</a:t>
            </a:r>
            <a:r>
              <a:rPr lang="en-US" sz="2000">
                <a:latin typeface="Courier New"/>
                <a:ea typeface="Courier New"/>
                <a:cs typeface="Courier New"/>
                <a:sym typeface="Courier New"/>
              </a:rPr>
              <a:t>cd_cargo</a:t>
            </a:r>
            <a:r>
              <a:rPr lang="en-US" sz="2000">
                <a:solidFill>
                  <a:srgbClr val="808080"/>
                </a:solidFill>
                <a:latin typeface="Courier New"/>
                <a:ea typeface="Courier New"/>
                <a:cs typeface="Courier New"/>
                <a:sym typeface="Courier New"/>
              </a:rPr>
              <a:t>)</a:t>
            </a:r>
            <a:endParaRPr sz="1600">
              <a:latin typeface="Calibri"/>
              <a:ea typeface="Calibri"/>
              <a:cs typeface="Calibri"/>
              <a:sym typeface="Calibri"/>
            </a:endParaRPr>
          </a:p>
          <a:p>
            <a:pPr indent="-171450" lvl="0" marL="342900" rtl="0" algn="l">
              <a:lnSpc>
                <a:spcPct val="100000"/>
              </a:lnSpc>
              <a:spcBef>
                <a:spcPts val="1720"/>
              </a:spcBef>
              <a:spcAft>
                <a:spcPts val="0"/>
              </a:spcAft>
              <a:buSzPts val="2700"/>
              <a:buNone/>
            </a:pPr>
            <a:r>
              <a:t/>
            </a:r>
            <a:endParaRPr sz="3600"/>
          </a:p>
        </p:txBody>
      </p:sp>
      <p:sp>
        <p:nvSpPr>
          <p:cNvPr id="1502" name="Google Shape;1502;p16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SGBD - SQL</a:t>
            </a:r>
            <a:endParaRPr/>
          </a:p>
        </p:txBody>
      </p:sp>
      <p:pic>
        <p:nvPicPr>
          <p:cNvPr id="1503" name="Google Shape;1503;p167"/>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pic>
        <p:nvPicPr>
          <p:cNvPr id="1504" name="Google Shape;1504;p167"/>
          <p:cNvPicPr preferRelativeResize="0"/>
          <p:nvPr/>
        </p:nvPicPr>
        <p:blipFill rotWithShape="1">
          <a:blip r:embed="rId4">
            <a:alphaModFix/>
          </a:blip>
          <a:srcRect b="0" l="0" r="0" t="0"/>
          <a:stretch/>
        </p:blipFill>
        <p:spPr>
          <a:xfrm>
            <a:off x="1979613" y="2276475"/>
            <a:ext cx="6577012" cy="155733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168"/>
          <p:cNvSpPr txBox="1"/>
          <p:nvPr>
            <p:ph type="ctrTitle"/>
          </p:nvPr>
        </p:nvSpPr>
        <p:spPr>
          <a:xfrm>
            <a:off x="2890837" y="2292350"/>
            <a:ext cx="4589400" cy="888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FF"/>
              </a:buClr>
              <a:buSzPts val="2800"/>
              <a:buFont typeface="Arial"/>
              <a:buNone/>
            </a:pPr>
            <a:r>
              <a:rPr b="0" i="0" lang="en-US" sz="2800" u="none">
                <a:solidFill>
                  <a:srgbClr val="FFFFFF"/>
                </a:solidFill>
                <a:latin typeface="Arial"/>
                <a:ea typeface="Arial"/>
                <a:cs typeface="Arial"/>
                <a:sym typeface="Arial"/>
              </a:rPr>
              <a:t>Exercício – Bd livro</a:t>
            </a:r>
            <a:endParaRPr/>
          </a:p>
        </p:txBody>
      </p:sp>
      <p:pic>
        <p:nvPicPr>
          <p:cNvPr id="1510" name="Google Shape;1510;p168"/>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511" name="Google Shape;1511;p168"/>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06 - Comandos SQL - Exercício</a:t>
            </a:r>
            <a:endParaRPr b="0" i="0" sz="1400" u="none" cap="none" strike="noStrike">
              <a:solidFill>
                <a:srgbClr val="000000"/>
              </a:solidFill>
              <a:latin typeface="Arial"/>
              <a:ea typeface="Arial"/>
              <a:cs typeface="Arial"/>
              <a:sym typeface="Arial"/>
            </a:endParaRPr>
          </a:p>
        </p:txBody>
      </p:sp>
      <p:sp>
        <p:nvSpPr>
          <p:cNvPr id="1512" name="Google Shape;1512;p16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169"/>
          <p:cNvSpPr txBox="1"/>
          <p:nvPr>
            <p:ph idx="4294967295" type="title"/>
          </p:nvPr>
        </p:nvSpPr>
        <p:spPr>
          <a:xfrm>
            <a:off x="250825" y="417512"/>
            <a:ext cx="6697800" cy="585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1800"/>
              <a:buFont typeface="Arial"/>
              <a:buNone/>
            </a:pPr>
            <a:r>
              <a:rPr b="1" i="0" lang="en-US" sz="1800" u="none" cap="none" strike="noStrike">
                <a:solidFill>
                  <a:srgbClr val="FF0000"/>
                </a:solidFill>
                <a:latin typeface="Arial"/>
                <a:ea typeface="Arial"/>
                <a:cs typeface="Arial"/>
                <a:sym typeface="Arial"/>
              </a:rPr>
              <a:t>Exercício – Fazer o MER e criar o banco de dados </a:t>
            </a:r>
            <a:endParaRPr/>
          </a:p>
        </p:txBody>
      </p:sp>
      <p:pic>
        <p:nvPicPr>
          <p:cNvPr id="1518" name="Google Shape;1518;p169"/>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519" name="Google Shape;1519;p16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20" name="Google Shape;1520;p169"/>
          <p:cNvSpPr txBox="1"/>
          <p:nvPr/>
        </p:nvSpPr>
        <p:spPr>
          <a:xfrm>
            <a:off x="250825" y="1003300"/>
            <a:ext cx="7777200" cy="40116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200000"/>
              </a:lnSpc>
              <a:spcBef>
                <a:spcPts val="0"/>
              </a:spcBef>
              <a:spcAft>
                <a:spcPts val="0"/>
              </a:spcAft>
              <a:buClr>
                <a:srgbClr val="00007D"/>
              </a:buClr>
              <a:buSzPts val="1350"/>
              <a:buFont typeface="Noto Sans Symbols"/>
              <a:buChar char="■"/>
            </a:pPr>
            <a:r>
              <a:rPr b="1" i="0" lang="en-US" sz="1800" u="none" cap="none" strike="noStrike">
                <a:solidFill>
                  <a:srgbClr val="000000"/>
                </a:solidFill>
                <a:latin typeface="Arial"/>
                <a:ea typeface="Arial"/>
                <a:cs typeface="Arial"/>
                <a:sym typeface="Arial"/>
              </a:rPr>
              <a:t>BD_Livro_01</a:t>
            </a:r>
            <a:endParaRPr b="1" i="0" sz="1800" u="none" cap="none" strike="noStrike">
              <a:solidFill>
                <a:srgbClr val="000000"/>
              </a:solidFill>
              <a:latin typeface="Arial"/>
              <a:ea typeface="Arial"/>
              <a:cs typeface="Arial"/>
              <a:sym typeface="Arial"/>
            </a:endParaRPr>
          </a:p>
          <a:p>
            <a:pPr indent="-342900" lvl="0" marL="342900" marR="0" rtl="0" algn="l">
              <a:lnSpc>
                <a:spcPct val="100000"/>
              </a:lnSpc>
              <a:spcBef>
                <a:spcPts val="320"/>
              </a:spcBef>
              <a:spcAft>
                <a:spcPts val="0"/>
              </a:spcAft>
              <a:buClr>
                <a:schemeClr val="lt2"/>
              </a:buClr>
              <a:buSzPts val="1200"/>
              <a:buFont typeface="Noto Sans Symbols"/>
              <a:buChar char="■"/>
            </a:pPr>
            <a:r>
              <a:rPr b="0" i="0" lang="en-US" sz="1600" u="none" cap="none" strike="noStrike">
                <a:solidFill>
                  <a:schemeClr val="dk1"/>
                </a:solidFill>
                <a:latin typeface="Arial"/>
                <a:ea typeface="Arial"/>
                <a:cs typeface="Arial"/>
                <a:sym typeface="Arial"/>
              </a:rPr>
              <a:t>Uma empresa de venda de livros está querendo ter um cadastro (controle dos títulos) da sua empresa.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32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320"/>
              </a:spcBef>
              <a:spcAft>
                <a:spcPts val="0"/>
              </a:spcAft>
              <a:buClr>
                <a:schemeClr val="lt2"/>
              </a:buClr>
              <a:buSzPts val="1200"/>
              <a:buFont typeface="Noto Sans Symbols"/>
              <a:buChar char="■"/>
            </a:pPr>
            <a:r>
              <a:rPr b="1" i="0" lang="en-US" sz="1600" u="none" cap="none" strike="noStrike">
                <a:solidFill>
                  <a:schemeClr val="dk1"/>
                </a:solidFill>
                <a:latin typeface="Arial"/>
                <a:ea typeface="Arial"/>
                <a:cs typeface="Arial"/>
                <a:sym typeface="Arial"/>
              </a:rPr>
              <a:t>Dados levantados</a:t>
            </a:r>
            <a:endParaRPr b="0" i="0" sz="1600" u="none" cap="none" strike="noStrike">
              <a:solidFill>
                <a:schemeClr val="dk1"/>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Isbn  int</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titulo char(50)</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editora char(30)</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genero char(30)</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preco money</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28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320"/>
              </a:spcBef>
              <a:spcAft>
                <a:spcPts val="0"/>
              </a:spcAft>
              <a:buClr>
                <a:schemeClr val="lt2"/>
              </a:buClr>
              <a:buSzPts val="1200"/>
              <a:buFont typeface="Noto Sans Symbols"/>
              <a:buChar char="■"/>
            </a:pPr>
            <a:r>
              <a:rPr b="1" i="0" lang="en-US" sz="1600" u="none" cap="none" strike="noStrike">
                <a:solidFill>
                  <a:schemeClr val="dk1"/>
                </a:solidFill>
                <a:latin typeface="Arial"/>
                <a:ea typeface="Arial"/>
                <a:cs typeface="Arial"/>
                <a:sym typeface="Arial"/>
              </a:rPr>
              <a:t>Regra de negócio </a:t>
            </a:r>
            <a:endParaRPr b="0" i="0" sz="1600" u="none" cap="none" strike="noStrike">
              <a:solidFill>
                <a:schemeClr val="dk1"/>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 um titulo só tem um  isbn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1 (um) titulo só pode ter 1 (uma) editora e 1 (uma) editora por ter vários títulos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1 (um) titulo só pode ter 1 (um) genero e 1 (um) genero por ter vários títulos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	Exemplo gênero medicina pode ter vários títulos. </a:t>
            </a:r>
            <a:endParaRPr b="0" i="0" sz="1400" u="none" cap="none" strike="noStrike">
              <a:solidFill>
                <a:srgbClr val="000000"/>
              </a:solidFill>
              <a:latin typeface="Arial"/>
              <a:ea typeface="Arial"/>
              <a:cs typeface="Arial"/>
              <a:sym typeface="Arial"/>
            </a:endParaRPr>
          </a:p>
        </p:txBody>
      </p:sp>
      <p:sp>
        <p:nvSpPr>
          <p:cNvPr id="1521" name="Google Shape;1521;p169"/>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06 - Comandos SQL - Exercício</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170"/>
          <p:cNvSpPr txBox="1"/>
          <p:nvPr>
            <p:ph type="ctrTitle"/>
          </p:nvPr>
        </p:nvSpPr>
        <p:spPr>
          <a:xfrm>
            <a:off x="2422525" y="2133600"/>
            <a:ext cx="5710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FF"/>
              </a:buClr>
              <a:buSzPts val="2800"/>
              <a:buFont typeface="Arial"/>
              <a:buNone/>
            </a:pPr>
            <a:r>
              <a:rPr b="1" i="0" lang="en-US" sz="2800" u="none">
                <a:solidFill>
                  <a:srgbClr val="FFFFFF"/>
                </a:solidFill>
                <a:latin typeface="Arial"/>
                <a:ea typeface="Arial"/>
                <a:cs typeface="Arial"/>
                <a:sym typeface="Arial"/>
              </a:rPr>
              <a:t>Gabarito</a:t>
            </a:r>
            <a:endParaRPr/>
          </a:p>
        </p:txBody>
      </p:sp>
      <p:pic>
        <p:nvPicPr>
          <p:cNvPr id="1527" name="Google Shape;1527;p170"/>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sp>
        <p:nvSpPr>
          <p:cNvPr id="1528" name="Google Shape;1528;p170"/>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06 - Comandos SQL - Exercício</a:t>
            </a:r>
            <a:endParaRPr b="0" i="0" sz="1400" u="none" cap="none" strike="noStrike">
              <a:solidFill>
                <a:srgbClr val="000000"/>
              </a:solidFill>
              <a:latin typeface="Arial"/>
              <a:ea typeface="Arial"/>
              <a:cs typeface="Arial"/>
              <a:sym typeface="Arial"/>
            </a:endParaRPr>
          </a:p>
        </p:txBody>
      </p:sp>
      <p:sp>
        <p:nvSpPr>
          <p:cNvPr id="1529" name="Google Shape;1529;p17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171"/>
          <p:cNvSpPr txBox="1"/>
          <p:nvPr>
            <p:ph idx="4294967295" type="title"/>
          </p:nvPr>
        </p:nvSpPr>
        <p:spPr>
          <a:xfrm>
            <a:off x="250825" y="417512"/>
            <a:ext cx="6697800" cy="585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1800"/>
              <a:buFont typeface="Arial"/>
              <a:buNone/>
            </a:pPr>
            <a:r>
              <a:rPr b="1" i="0" lang="en-US" sz="1800" u="none" cap="none" strike="noStrike">
                <a:solidFill>
                  <a:srgbClr val="FF0000"/>
                </a:solidFill>
                <a:latin typeface="Arial"/>
                <a:ea typeface="Arial"/>
                <a:cs typeface="Arial"/>
                <a:sym typeface="Arial"/>
              </a:rPr>
              <a:t>Exercício – Fazer o MER e criar o banco de dados </a:t>
            </a:r>
            <a:endParaRPr/>
          </a:p>
        </p:txBody>
      </p:sp>
      <p:pic>
        <p:nvPicPr>
          <p:cNvPr id="1535" name="Google Shape;1535;p171"/>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536" name="Google Shape;1536;p17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537" name="Google Shape;1537;p171"/>
          <p:cNvPicPr preferRelativeResize="0"/>
          <p:nvPr/>
        </p:nvPicPr>
        <p:blipFill rotWithShape="1">
          <a:blip r:embed="rId4">
            <a:alphaModFix/>
          </a:blip>
          <a:srcRect b="0" l="0" r="0" t="0"/>
          <a:stretch/>
        </p:blipFill>
        <p:spPr>
          <a:xfrm>
            <a:off x="219075" y="2060575"/>
            <a:ext cx="8629650" cy="2019300"/>
          </a:xfrm>
          <a:prstGeom prst="rect">
            <a:avLst/>
          </a:prstGeom>
          <a:noFill/>
          <a:ln>
            <a:noFill/>
          </a:ln>
        </p:spPr>
      </p:pic>
      <p:sp>
        <p:nvSpPr>
          <p:cNvPr id="1538" name="Google Shape;1538;p171"/>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Aula 06 - Comandos SQL - Exercício</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172"/>
          <p:cNvSpPr txBox="1"/>
          <p:nvPr>
            <p:ph type="title"/>
          </p:nvPr>
        </p:nvSpPr>
        <p:spPr>
          <a:xfrm>
            <a:off x="468312" y="58737"/>
            <a:ext cx="1870075"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Agenda</a:t>
            </a:r>
            <a:endParaRPr/>
          </a:p>
        </p:txBody>
      </p:sp>
      <p:sp>
        <p:nvSpPr>
          <p:cNvPr id="1544" name="Google Shape;1544;p172"/>
          <p:cNvSpPr txBox="1"/>
          <p:nvPr>
            <p:ph idx="1" type="body"/>
          </p:nvPr>
        </p:nvSpPr>
        <p:spPr>
          <a:xfrm>
            <a:off x="1865312" y="1586923"/>
            <a:ext cx="5616575" cy="2590800"/>
          </a:xfrm>
          <a:prstGeom prst="rect">
            <a:avLst/>
          </a:prstGeom>
          <a:noFill/>
          <a:ln>
            <a:noFill/>
          </a:ln>
        </p:spPr>
        <p:txBody>
          <a:bodyPr anchorCtr="0" anchor="t" bIns="45700" lIns="91425" spcFirstLastPara="1" rIns="91425" wrap="square" tIns="45700">
            <a:noAutofit/>
          </a:bodyPr>
          <a:lstStyle/>
          <a:p>
            <a:pPr indent="-342900" lvl="0" marL="342900" rtl="0" algn="l">
              <a:lnSpc>
                <a:spcPct val="107000"/>
              </a:lnSpc>
              <a:spcBef>
                <a:spcPts val="360"/>
              </a:spcBef>
              <a:spcAft>
                <a:spcPts val="0"/>
              </a:spcAft>
              <a:buSzPts val="1350"/>
              <a:buFont typeface="Noto Sans Symbols"/>
              <a:buChar char="■"/>
            </a:pPr>
            <a:r>
              <a:rPr b="1" lang="en-US" sz="1800">
                <a:latin typeface="Calibri"/>
                <a:ea typeface="Calibri"/>
                <a:cs typeface="Calibri"/>
                <a:sym typeface="Calibri"/>
              </a:rPr>
              <a:t>Revisão </a:t>
            </a:r>
            <a:endParaRPr sz="1800">
              <a:latin typeface="Calibri"/>
              <a:ea typeface="Calibri"/>
              <a:cs typeface="Calibri"/>
              <a:sym typeface="Calibri"/>
            </a:endParaRPr>
          </a:p>
          <a:p>
            <a:pPr indent="-342900" lvl="0" marL="342900" rtl="0" algn="l">
              <a:lnSpc>
                <a:spcPct val="107000"/>
              </a:lnSpc>
              <a:spcBef>
                <a:spcPts val="1160"/>
              </a:spcBef>
              <a:spcAft>
                <a:spcPts val="0"/>
              </a:spcAft>
              <a:buSzPts val="1350"/>
              <a:buFont typeface="Noto Sans Symbols"/>
              <a:buChar char="■"/>
            </a:pPr>
            <a:r>
              <a:rPr b="1" lang="en-US" sz="1800">
                <a:latin typeface="Calibri"/>
                <a:ea typeface="Calibri"/>
                <a:cs typeface="Calibri"/>
                <a:sym typeface="Calibri"/>
              </a:rPr>
              <a:t>Questionário - Kahoot</a:t>
            </a:r>
            <a:endParaRPr sz="1800">
              <a:latin typeface="Calibri"/>
              <a:ea typeface="Calibri"/>
              <a:cs typeface="Calibri"/>
              <a:sym typeface="Calibri"/>
            </a:endParaRPr>
          </a:p>
          <a:p>
            <a:pPr indent="-342900" lvl="0" marL="342900" rtl="0" algn="l">
              <a:lnSpc>
                <a:spcPct val="107000"/>
              </a:lnSpc>
              <a:spcBef>
                <a:spcPts val="1160"/>
              </a:spcBef>
              <a:spcAft>
                <a:spcPts val="0"/>
              </a:spcAft>
              <a:buSzPts val="1350"/>
              <a:buFont typeface="Noto Sans Symbols"/>
              <a:buChar char="■"/>
            </a:pPr>
            <a:r>
              <a:rPr b="1" lang="en-US" sz="1800">
                <a:latin typeface="Calibri"/>
                <a:ea typeface="Calibri"/>
                <a:cs typeface="Calibri"/>
                <a:sym typeface="Calibri"/>
              </a:rPr>
              <a:t>Vantagens do SGBD’s</a:t>
            </a:r>
            <a:endParaRPr sz="1800">
              <a:latin typeface="Calibri"/>
              <a:ea typeface="Calibri"/>
              <a:cs typeface="Calibri"/>
              <a:sym typeface="Calibri"/>
            </a:endParaRPr>
          </a:p>
          <a:p>
            <a:pPr indent="-342900" lvl="0" marL="342900" rtl="0" algn="l">
              <a:lnSpc>
                <a:spcPct val="107000"/>
              </a:lnSpc>
              <a:spcBef>
                <a:spcPts val="1160"/>
              </a:spcBef>
              <a:spcAft>
                <a:spcPts val="0"/>
              </a:spcAft>
              <a:buSzPts val="1350"/>
              <a:buFont typeface="Noto Sans Symbols"/>
              <a:buChar char="■"/>
            </a:pPr>
            <a:r>
              <a:rPr b="1" lang="en-US" sz="1800">
                <a:latin typeface="Calibri"/>
                <a:ea typeface="Calibri"/>
                <a:cs typeface="Calibri"/>
                <a:sym typeface="Calibri"/>
              </a:rPr>
              <a:t>Representação Física do SGBD</a:t>
            </a:r>
            <a:endParaRPr sz="1800">
              <a:latin typeface="Calibri"/>
              <a:ea typeface="Calibri"/>
              <a:cs typeface="Calibri"/>
              <a:sym typeface="Calibri"/>
            </a:endParaRPr>
          </a:p>
          <a:p>
            <a:pPr indent="-342900" lvl="0" marL="342900" rtl="0" algn="l">
              <a:lnSpc>
                <a:spcPct val="107000"/>
              </a:lnSpc>
              <a:spcBef>
                <a:spcPts val="1160"/>
              </a:spcBef>
              <a:spcAft>
                <a:spcPts val="0"/>
              </a:spcAft>
              <a:buSzPts val="1350"/>
              <a:buFont typeface="Noto Sans Symbols"/>
              <a:buChar char="■"/>
            </a:pPr>
            <a:r>
              <a:rPr b="1" lang="en-US" sz="1800">
                <a:latin typeface="Calibri"/>
                <a:ea typeface="Calibri"/>
                <a:cs typeface="Calibri"/>
                <a:sym typeface="Calibri"/>
              </a:rPr>
              <a:t>SQL -  Structured Query Language</a:t>
            </a:r>
            <a:endParaRPr sz="1800">
              <a:latin typeface="Calibri"/>
              <a:ea typeface="Calibri"/>
              <a:cs typeface="Calibri"/>
              <a:sym typeface="Calibri"/>
            </a:endParaRPr>
          </a:p>
          <a:p>
            <a:pPr indent="-342900" lvl="0" marL="342900" rtl="0" algn="l">
              <a:lnSpc>
                <a:spcPct val="107000"/>
              </a:lnSpc>
              <a:spcBef>
                <a:spcPts val="1160"/>
              </a:spcBef>
              <a:spcAft>
                <a:spcPts val="0"/>
              </a:spcAft>
              <a:buSzPts val="1350"/>
              <a:buFont typeface="Noto Sans Symbols"/>
              <a:buChar char="■"/>
            </a:pPr>
            <a:r>
              <a:rPr b="1" lang="en-US" sz="1800">
                <a:latin typeface="Calibri"/>
                <a:ea typeface="Calibri"/>
                <a:cs typeface="Calibri"/>
                <a:sym typeface="Calibri"/>
              </a:rPr>
              <a:t>Três categorias do SQL </a:t>
            </a:r>
            <a:endParaRPr sz="1800">
              <a:latin typeface="Calibri"/>
              <a:ea typeface="Calibri"/>
              <a:cs typeface="Calibri"/>
              <a:sym typeface="Calibri"/>
            </a:endParaRPr>
          </a:p>
          <a:p>
            <a:pPr indent="-342900" lvl="0" marL="342900" rtl="0" algn="l">
              <a:lnSpc>
                <a:spcPct val="107000"/>
              </a:lnSpc>
              <a:spcBef>
                <a:spcPts val="1160"/>
              </a:spcBef>
              <a:spcAft>
                <a:spcPts val="0"/>
              </a:spcAft>
              <a:buSzPts val="1350"/>
              <a:buFont typeface="Noto Sans Symbols"/>
              <a:buChar char="■"/>
            </a:pPr>
            <a:r>
              <a:rPr b="1" lang="en-US" sz="1800">
                <a:latin typeface="Calibri"/>
                <a:ea typeface="Calibri"/>
                <a:cs typeface="Calibri"/>
                <a:sym typeface="Calibri"/>
              </a:rPr>
              <a:t>Exercício prático</a:t>
            </a:r>
            <a:endParaRPr sz="1800">
              <a:latin typeface="Calibri"/>
              <a:ea typeface="Calibri"/>
              <a:cs typeface="Calibri"/>
              <a:sym typeface="Calibri"/>
            </a:endParaRPr>
          </a:p>
          <a:p>
            <a:pPr indent="-257175" lvl="0" marL="342900" rtl="0" algn="l">
              <a:lnSpc>
                <a:spcPct val="100000"/>
              </a:lnSpc>
              <a:spcBef>
                <a:spcPts val="1160"/>
              </a:spcBef>
              <a:spcAft>
                <a:spcPts val="0"/>
              </a:spcAft>
              <a:buSzPts val="1350"/>
              <a:buNone/>
            </a:pPr>
            <a:r>
              <a:t/>
            </a:r>
            <a:endParaRPr b="0" i="0" sz="1800" u="none">
              <a:solidFill>
                <a:schemeClr val="dk1"/>
              </a:solidFill>
              <a:latin typeface="Arial"/>
              <a:ea typeface="Arial"/>
              <a:cs typeface="Arial"/>
              <a:sym typeface="Arial"/>
            </a:endParaRPr>
          </a:p>
        </p:txBody>
      </p:sp>
      <p:sp>
        <p:nvSpPr>
          <p:cNvPr id="1545" name="Google Shape;1545;p17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546" name="Google Shape;1546;p172"/>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547" name="Google Shape;1547;p172"/>
          <p:cNvSpPr txBox="1"/>
          <p:nvPr>
            <p:ph idx="11" type="ftr"/>
          </p:nvPr>
        </p:nvSpPr>
        <p:spPr>
          <a:xfrm>
            <a:off x="999978" y="564349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03 – SGBD - SQL</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173"/>
          <p:cNvSpPr txBox="1"/>
          <p:nvPr>
            <p:ph type="title"/>
          </p:nvPr>
        </p:nvSpPr>
        <p:spPr>
          <a:xfrm>
            <a:off x="2916237" y="1916112"/>
            <a:ext cx="3384550" cy="194468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5400"/>
              <a:buFont typeface="Arial"/>
              <a:buNone/>
            </a:pPr>
            <a:r>
              <a:rPr b="0" i="0" lang="en-US" sz="5400" u="none">
                <a:solidFill>
                  <a:schemeClr val="dk1"/>
                </a:solidFill>
                <a:latin typeface="Arial"/>
                <a:ea typeface="Arial"/>
                <a:cs typeface="Arial"/>
                <a:sym typeface="Arial"/>
              </a:rPr>
              <a:t>Dúvidas</a:t>
            </a:r>
            <a:endParaRPr/>
          </a:p>
        </p:txBody>
      </p:sp>
      <p:sp>
        <p:nvSpPr>
          <p:cNvPr id="1553" name="Google Shape;1553;p17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54" name="Google Shape;1554;p173"/>
          <p:cNvSpPr txBox="1"/>
          <p:nvPr/>
        </p:nvSpPr>
        <p:spPr>
          <a:xfrm>
            <a:off x="2555875" y="4292600"/>
            <a:ext cx="5921375" cy="457200"/>
          </a:xfrm>
          <a:prstGeom prst="rect">
            <a:avLst/>
          </a:prstGeom>
          <a:noFill/>
          <a:ln>
            <a:noFill/>
          </a:ln>
        </p:spPr>
        <p:txBody>
          <a:bodyPr anchorCtr="0" anchor="t" bIns="45700" lIns="91425" spcFirstLastPara="1" rIns="91425" wrap="square" tIns="45700">
            <a:noAutofit/>
          </a:bodyPr>
          <a:lstStyle/>
          <a:p>
            <a:pPr indent="-228600" lvl="0" marL="342900" marR="0" rtl="0" algn="r">
              <a:lnSpc>
                <a:spcPct val="90000"/>
              </a:lnSpc>
              <a:spcBef>
                <a:spcPts val="0"/>
              </a:spcBef>
              <a:spcAft>
                <a:spcPts val="0"/>
              </a:spcAft>
              <a:buClr>
                <a:schemeClr val="lt2"/>
              </a:buClr>
              <a:buSzPts val="1800"/>
              <a:buFont typeface="Noto Sans Symbols"/>
              <a:buNone/>
            </a:pPr>
            <a:r>
              <a:t/>
            </a:r>
            <a:endParaRPr b="0" i="0" sz="2400" u="none" cap="none" strike="noStrike">
              <a:solidFill>
                <a:schemeClr val="dk1"/>
              </a:solidFill>
              <a:latin typeface="Arial"/>
              <a:ea typeface="Arial"/>
              <a:cs typeface="Arial"/>
              <a:sym typeface="Arial"/>
            </a:endParaRPr>
          </a:p>
          <a:p>
            <a:pPr indent="-342900" lvl="0" marL="342900" marR="0" rtl="0" algn="r">
              <a:lnSpc>
                <a:spcPct val="90000"/>
              </a:lnSpc>
              <a:spcBef>
                <a:spcPts val="480"/>
              </a:spcBef>
              <a:spcAft>
                <a:spcPts val="0"/>
              </a:spcAft>
              <a:buClr>
                <a:schemeClr val="lt2"/>
              </a:buClr>
              <a:buSzPts val="1800"/>
              <a:buFont typeface="Noto Sans Symbols"/>
              <a:buChar char="■"/>
            </a:pPr>
            <a:r>
              <a:rPr b="0" i="0" lang="en-US" sz="2400" u="none" cap="none" strike="noStrike">
                <a:solidFill>
                  <a:schemeClr val="dk1"/>
                </a:solidFill>
                <a:latin typeface="Arial"/>
                <a:ea typeface="Arial"/>
                <a:cs typeface="Arial"/>
                <a:sym typeface="Arial"/>
              </a:rPr>
              <a:t>Jose.wellington@uniceub.br</a:t>
            </a:r>
            <a:endParaRPr b="0" i="0" sz="1400" u="none" cap="none" strike="noStrike">
              <a:solidFill>
                <a:srgbClr val="000000"/>
              </a:solidFill>
              <a:latin typeface="Arial"/>
              <a:ea typeface="Arial"/>
              <a:cs typeface="Arial"/>
              <a:sym typeface="Arial"/>
            </a:endParaRPr>
          </a:p>
        </p:txBody>
      </p:sp>
      <p:pic>
        <p:nvPicPr>
          <p:cNvPr id="1555" name="Google Shape;1555;p173"/>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556" name="Google Shape;1556;p173"/>
          <p:cNvSpPr txBox="1"/>
          <p:nvPr>
            <p:ph idx="11" type="ftr"/>
          </p:nvPr>
        </p:nvSpPr>
        <p:spPr>
          <a:xfrm>
            <a:off x="774896" y="60198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03 – SGBD - SQL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pic>
        <p:nvPicPr>
          <p:cNvPr id="931" name="Google Shape;931;p113"/>
          <p:cNvPicPr preferRelativeResize="0"/>
          <p:nvPr/>
        </p:nvPicPr>
        <p:blipFill rotWithShape="1">
          <a:blip r:embed="rId3">
            <a:alphaModFix/>
          </a:blip>
          <a:srcRect b="0" l="0" r="0" t="0"/>
          <a:stretch/>
        </p:blipFill>
        <p:spPr>
          <a:xfrm>
            <a:off x="2428875" y="1417637"/>
            <a:ext cx="4286250" cy="5029199"/>
          </a:xfrm>
          <a:prstGeom prst="rect">
            <a:avLst/>
          </a:prstGeom>
          <a:noFill/>
          <a:ln>
            <a:noFill/>
          </a:ln>
        </p:spPr>
      </p:pic>
      <p:sp>
        <p:nvSpPr>
          <p:cNvPr id="932" name="Google Shape;932;p113"/>
          <p:cNvSpPr/>
          <p:nvPr/>
        </p:nvSpPr>
        <p:spPr>
          <a:xfrm>
            <a:off x="4876800" y="4389438"/>
            <a:ext cx="2122488" cy="944562"/>
          </a:xfrm>
          <a:prstGeom prst="rect">
            <a:avLst/>
          </a:prstGeom>
          <a:solidFill>
            <a:srgbClr val="FFFF99">
              <a:alpha val="49411"/>
            </a:srgbClr>
          </a:solidFill>
          <a:ln cap="rnd" cmpd="sng" w="9525">
            <a:solidFill>
              <a:schemeClr val="lt2"/>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933" name="Google Shape;933;p113"/>
          <p:cNvSpPr/>
          <p:nvPr/>
        </p:nvSpPr>
        <p:spPr>
          <a:xfrm>
            <a:off x="4876800" y="5410200"/>
            <a:ext cx="2057400" cy="990600"/>
          </a:xfrm>
          <a:prstGeom prst="rect">
            <a:avLst/>
          </a:prstGeom>
          <a:solidFill>
            <a:srgbClr val="CCFFCC">
              <a:alpha val="49411"/>
            </a:srgbClr>
          </a:solidFill>
          <a:ln cap="rnd" cmpd="sng" w="9525">
            <a:solidFill>
              <a:schemeClr val="lt2"/>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934" name="Google Shape;934;p113"/>
          <p:cNvSpPr txBox="1"/>
          <p:nvPr>
            <p:ph type="title"/>
          </p:nvPr>
        </p:nvSpPr>
        <p:spPr>
          <a:xfrm>
            <a:off x="381000" y="549275"/>
            <a:ext cx="6018213" cy="990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2800">
                <a:solidFill>
                  <a:srgbClr val="FF0000"/>
                </a:solidFill>
              </a:rPr>
              <a:t>Abordagem ER para Projeto Lógico de Bancos de Dados</a:t>
            </a:r>
            <a:endParaRPr/>
          </a:p>
        </p:txBody>
      </p:sp>
      <p:sp>
        <p:nvSpPr>
          <p:cNvPr id="935" name="Google Shape;935;p113"/>
          <p:cNvSpPr/>
          <p:nvPr/>
        </p:nvSpPr>
        <p:spPr>
          <a:xfrm>
            <a:off x="4876800" y="2286000"/>
            <a:ext cx="2133600" cy="2057400"/>
          </a:xfrm>
          <a:prstGeom prst="rect">
            <a:avLst/>
          </a:prstGeom>
          <a:solidFill>
            <a:schemeClr val="accent1">
              <a:alpha val="49411"/>
            </a:schemeClr>
          </a:solidFill>
          <a:ln cap="rnd" cmpd="sng" w="9525">
            <a:solidFill>
              <a:schemeClr val="lt2"/>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936" name="Google Shape;936;p113"/>
          <p:cNvSpPr txBox="1"/>
          <p:nvPr/>
        </p:nvSpPr>
        <p:spPr>
          <a:xfrm>
            <a:off x="5461000" y="1828800"/>
            <a:ext cx="898525" cy="2444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Mini-Mundo</a:t>
            </a:r>
            <a:endParaRPr b="1" i="0" sz="2800" u="none" cap="none" strike="noStrike">
              <a:solidFill>
                <a:srgbClr val="000000"/>
              </a:solidFill>
              <a:latin typeface="Times New Roman"/>
              <a:ea typeface="Times New Roman"/>
              <a:cs typeface="Times New Roman"/>
              <a:sym typeface="Times New Roman"/>
            </a:endParaRPr>
          </a:p>
        </p:txBody>
      </p:sp>
      <p:sp>
        <p:nvSpPr>
          <p:cNvPr id="937" name="Google Shape;937;p113"/>
          <p:cNvSpPr txBox="1"/>
          <p:nvPr/>
        </p:nvSpPr>
        <p:spPr>
          <a:xfrm>
            <a:off x="5457825" y="2362200"/>
            <a:ext cx="1241400" cy="400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Análise de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Requisitos</a:t>
            </a:r>
            <a:endParaRPr b="0" i="0" sz="1400" u="none" cap="none" strike="noStrike">
              <a:solidFill>
                <a:srgbClr val="000000"/>
              </a:solidFill>
              <a:latin typeface="Arial"/>
              <a:ea typeface="Arial"/>
              <a:cs typeface="Arial"/>
              <a:sym typeface="Arial"/>
            </a:endParaRPr>
          </a:p>
        </p:txBody>
      </p:sp>
      <p:sp>
        <p:nvSpPr>
          <p:cNvPr id="938" name="Google Shape;938;p113"/>
          <p:cNvSpPr txBox="1"/>
          <p:nvPr/>
        </p:nvSpPr>
        <p:spPr>
          <a:xfrm>
            <a:off x="5294313" y="2971800"/>
            <a:ext cx="1241425" cy="2444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Requisitos do BD</a:t>
            </a:r>
            <a:endParaRPr b="0" i="0" sz="1400" u="none" cap="none" strike="noStrike">
              <a:solidFill>
                <a:srgbClr val="000000"/>
              </a:solidFill>
              <a:latin typeface="Arial"/>
              <a:ea typeface="Arial"/>
              <a:cs typeface="Arial"/>
              <a:sym typeface="Arial"/>
            </a:endParaRPr>
          </a:p>
        </p:txBody>
      </p:sp>
      <p:sp>
        <p:nvSpPr>
          <p:cNvPr id="939" name="Google Shape;939;p113"/>
          <p:cNvSpPr txBox="1"/>
          <p:nvPr/>
        </p:nvSpPr>
        <p:spPr>
          <a:xfrm>
            <a:off x="5291155" y="3171825"/>
            <a:ext cx="1816200" cy="400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000"/>
              <a:buFont typeface="Noto Sans Symbols"/>
              <a:buNone/>
            </a:pPr>
            <a:r>
              <a:t/>
            </a:r>
            <a:endParaRPr b="1" i="0" sz="10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Projeto Conceitual</a:t>
            </a:r>
            <a:endParaRPr b="0" i="0" sz="1400" u="none" cap="none" strike="noStrike">
              <a:solidFill>
                <a:srgbClr val="000000"/>
              </a:solidFill>
              <a:latin typeface="Arial"/>
              <a:ea typeface="Arial"/>
              <a:cs typeface="Arial"/>
              <a:sym typeface="Arial"/>
            </a:endParaRPr>
          </a:p>
        </p:txBody>
      </p:sp>
      <p:sp>
        <p:nvSpPr>
          <p:cNvPr id="940" name="Google Shape;940;p113"/>
          <p:cNvSpPr txBox="1"/>
          <p:nvPr/>
        </p:nvSpPr>
        <p:spPr>
          <a:xfrm>
            <a:off x="4733925" y="3784600"/>
            <a:ext cx="2519363" cy="368300"/>
          </a:xfrm>
          <a:prstGeom prst="rect">
            <a:avLst/>
          </a:prstGeom>
          <a:noFill/>
          <a:ln>
            <a:noFill/>
          </a:ln>
        </p:spPr>
        <p:txBody>
          <a:bodyPr anchorCtr="0" anchor="ctr" bIns="45700" lIns="91425" spcFirstLastPara="1" rIns="91425" wrap="square" tIns="45700">
            <a:spAutoFit/>
          </a:bodyPr>
          <a:lstStyle/>
          <a:p>
            <a:pPr indent="0" lvl="0" marL="0" marR="0" rtl="0" algn="ctr">
              <a:lnSpc>
                <a:spcPct val="6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Esquema Conceitual </a:t>
            </a:r>
            <a:endParaRPr b="0" i="0" sz="1400" u="none" cap="none" strike="noStrike">
              <a:solidFill>
                <a:srgbClr val="000000"/>
              </a:solidFill>
              <a:latin typeface="Arial"/>
              <a:ea typeface="Arial"/>
              <a:cs typeface="Arial"/>
              <a:sym typeface="Arial"/>
            </a:endParaRPr>
          </a:p>
          <a:p>
            <a:pPr indent="0" lvl="0" marL="0" marR="0" rtl="0" algn="ctr">
              <a:lnSpc>
                <a:spcPct val="60000"/>
              </a:lnSpc>
              <a:spcBef>
                <a:spcPts val="0"/>
              </a:spcBef>
              <a:spcAft>
                <a:spcPts val="0"/>
              </a:spcAft>
              <a:buClr>
                <a:schemeClr val="dk1"/>
              </a:buClr>
              <a:buSzPts val="1000"/>
              <a:buFont typeface="Noto Sans Symbols"/>
              <a:buNone/>
            </a:pPr>
            <a:r>
              <a:t/>
            </a:r>
            <a:endParaRPr b="1" i="0" sz="1000" u="none" cap="none" strike="noStrike">
              <a:solidFill>
                <a:srgbClr val="000000"/>
              </a:solidFill>
              <a:latin typeface="Arial"/>
              <a:ea typeface="Arial"/>
              <a:cs typeface="Arial"/>
              <a:sym typeface="Arial"/>
            </a:endParaRPr>
          </a:p>
          <a:p>
            <a:pPr indent="0" lvl="0" marL="0" marR="0" rtl="0" algn="ctr">
              <a:lnSpc>
                <a:spcPct val="6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(em um modelo de dados de alto nível)</a:t>
            </a:r>
            <a:endParaRPr b="0" i="0" sz="1400" u="none" cap="none" strike="noStrike">
              <a:solidFill>
                <a:srgbClr val="000000"/>
              </a:solidFill>
              <a:latin typeface="Arial"/>
              <a:ea typeface="Arial"/>
              <a:cs typeface="Arial"/>
              <a:sym typeface="Arial"/>
            </a:endParaRPr>
          </a:p>
        </p:txBody>
      </p:sp>
      <p:sp>
        <p:nvSpPr>
          <p:cNvPr id="941" name="Google Shape;941;p113"/>
          <p:cNvSpPr txBox="1"/>
          <p:nvPr/>
        </p:nvSpPr>
        <p:spPr>
          <a:xfrm>
            <a:off x="5370529" y="4270375"/>
            <a:ext cx="1440000" cy="246300"/>
          </a:xfrm>
          <a:prstGeom prst="rect">
            <a:avLst/>
          </a:prstGeom>
          <a:noFill/>
          <a:ln>
            <a:noFill/>
          </a:ln>
        </p:spPr>
        <p:txBody>
          <a:bodyPr anchorCtr="0" anchor="ctr" bIns="45700" lIns="91425" spcFirstLastPara="1" rIns="91425" wrap="square" tIns="45700">
            <a:spAutoFit/>
          </a:bodyPr>
          <a:lstStyle/>
          <a:p>
            <a:pPr indent="0" lvl="0" marL="0" marR="0" rtl="0" algn="ctr">
              <a:lnSpc>
                <a:spcPct val="20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Projeto Lógico</a:t>
            </a:r>
            <a:endParaRPr b="0" i="0" sz="1400" u="none" cap="none" strike="noStrike">
              <a:solidFill>
                <a:srgbClr val="000000"/>
              </a:solidFill>
              <a:latin typeface="Arial"/>
              <a:ea typeface="Arial"/>
              <a:cs typeface="Arial"/>
              <a:sym typeface="Arial"/>
            </a:endParaRPr>
          </a:p>
        </p:txBody>
      </p:sp>
      <p:sp>
        <p:nvSpPr>
          <p:cNvPr id="942" name="Google Shape;942;p113"/>
          <p:cNvSpPr txBox="1"/>
          <p:nvPr/>
        </p:nvSpPr>
        <p:spPr>
          <a:xfrm>
            <a:off x="4921250" y="4754563"/>
            <a:ext cx="2024063" cy="5492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Esquema Lógico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(em um modelo de dados lógico)</a:t>
            </a:r>
            <a:endParaRPr b="0" i="0" sz="1400" u="none" cap="none" strike="noStrike">
              <a:solidFill>
                <a:srgbClr val="000000"/>
              </a:solidFill>
              <a:latin typeface="Arial"/>
              <a:ea typeface="Arial"/>
              <a:cs typeface="Arial"/>
              <a:sym typeface="Arial"/>
            </a:endParaRPr>
          </a:p>
        </p:txBody>
      </p:sp>
      <p:sp>
        <p:nvSpPr>
          <p:cNvPr id="943" name="Google Shape;943;p113"/>
          <p:cNvSpPr txBox="1"/>
          <p:nvPr/>
        </p:nvSpPr>
        <p:spPr>
          <a:xfrm>
            <a:off x="5378450" y="5494350"/>
            <a:ext cx="1592400" cy="23070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Projeto Físico</a:t>
            </a:r>
            <a:endParaRPr b="0" i="0" sz="1400" u="none" cap="none" strike="noStrike">
              <a:solidFill>
                <a:srgbClr val="000000"/>
              </a:solidFill>
              <a:latin typeface="Arial"/>
              <a:ea typeface="Arial"/>
              <a:cs typeface="Arial"/>
              <a:sym typeface="Arial"/>
            </a:endParaRPr>
          </a:p>
        </p:txBody>
      </p:sp>
      <p:sp>
        <p:nvSpPr>
          <p:cNvPr id="944" name="Google Shape;944;p113"/>
          <p:cNvSpPr txBox="1"/>
          <p:nvPr/>
        </p:nvSpPr>
        <p:spPr>
          <a:xfrm>
            <a:off x="5021263" y="5943600"/>
            <a:ext cx="1816100" cy="3968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Esquema Físico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(para um SGBD específico)</a:t>
            </a:r>
            <a:endParaRPr b="0" i="0" sz="1400" u="none" cap="none" strike="noStrike">
              <a:solidFill>
                <a:srgbClr val="000000"/>
              </a:solidFill>
              <a:latin typeface="Arial"/>
              <a:ea typeface="Arial"/>
              <a:cs typeface="Arial"/>
              <a:sym typeface="Arial"/>
            </a:endParaRPr>
          </a:p>
        </p:txBody>
      </p:sp>
      <p:sp>
        <p:nvSpPr>
          <p:cNvPr id="945" name="Google Shape;945;p113"/>
          <p:cNvSpPr txBox="1"/>
          <p:nvPr/>
        </p:nvSpPr>
        <p:spPr>
          <a:xfrm>
            <a:off x="3371850" y="2971800"/>
            <a:ext cx="1535113" cy="2444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Requisitos Funcionais</a:t>
            </a:r>
            <a:endParaRPr b="0" i="0" sz="1400" u="none" cap="none" strike="noStrike">
              <a:solidFill>
                <a:srgbClr val="000000"/>
              </a:solidFill>
              <a:latin typeface="Arial"/>
              <a:ea typeface="Arial"/>
              <a:cs typeface="Arial"/>
              <a:sym typeface="Arial"/>
            </a:endParaRPr>
          </a:p>
        </p:txBody>
      </p:sp>
      <p:sp>
        <p:nvSpPr>
          <p:cNvPr id="946" name="Google Shape;946;p113"/>
          <p:cNvSpPr txBox="1"/>
          <p:nvPr/>
        </p:nvSpPr>
        <p:spPr>
          <a:xfrm>
            <a:off x="3538550" y="3338533"/>
            <a:ext cx="1266900" cy="446400"/>
          </a:xfrm>
          <a:prstGeom prst="rect">
            <a:avLst/>
          </a:prstGeom>
          <a:noFill/>
          <a:ln>
            <a:noFill/>
          </a:ln>
        </p:spPr>
        <p:txBody>
          <a:bodyPr anchorCtr="0" anchor="ctr" bIns="45700" lIns="91425" spcFirstLastPara="1" rIns="91425" wrap="square" tIns="45700">
            <a:spAutoFit/>
          </a:bodyPr>
          <a:lstStyle/>
          <a:p>
            <a:pPr indent="0" lvl="0" marL="0" marR="0" rtl="0" algn="ctr">
              <a:lnSpc>
                <a:spcPct val="13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Análise Funcional</a:t>
            </a:r>
            <a:endParaRPr b="0" i="0" sz="1400" u="none" cap="none" strike="noStrike">
              <a:solidFill>
                <a:srgbClr val="000000"/>
              </a:solidFill>
              <a:latin typeface="Arial"/>
              <a:ea typeface="Arial"/>
              <a:cs typeface="Arial"/>
              <a:sym typeface="Arial"/>
            </a:endParaRPr>
          </a:p>
        </p:txBody>
      </p:sp>
      <p:sp>
        <p:nvSpPr>
          <p:cNvPr id="947" name="Google Shape;947;p113"/>
          <p:cNvSpPr txBox="1"/>
          <p:nvPr/>
        </p:nvSpPr>
        <p:spPr>
          <a:xfrm>
            <a:off x="3200400" y="3733800"/>
            <a:ext cx="2014538" cy="3968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Especificação das Transações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(em alto nível)</a:t>
            </a:r>
            <a:endParaRPr b="0" i="0" sz="1400" u="none" cap="none" strike="noStrike">
              <a:solidFill>
                <a:srgbClr val="000000"/>
              </a:solidFill>
              <a:latin typeface="Arial"/>
              <a:ea typeface="Arial"/>
              <a:cs typeface="Arial"/>
              <a:sym typeface="Arial"/>
            </a:endParaRPr>
          </a:p>
        </p:txBody>
      </p:sp>
      <p:sp>
        <p:nvSpPr>
          <p:cNvPr id="948" name="Google Shape;948;p113"/>
          <p:cNvSpPr txBox="1"/>
          <p:nvPr/>
        </p:nvSpPr>
        <p:spPr>
          <a:xfrm>
            <a:off x="3346450" y="5195910"/>
            <a:ext cx="1574700" cy="338700"/>
          </a:xfrm>
          <a:prstGeom prst="rect">
            <a:avLst/>
          </a:prstGeom>
          <a:noFill/>
          <a:ln>
            <a:noFill/>
          </a:ln>
        </p:spPr>
        <p:txBody>
          <a:bodyPr anchorCtr="0" anchor="ctr" bIns="45700" lIns="91425" spcFirstLastPara="1" rIns="91425" wrap="square" tIns="45700">
            <a:spAutoFit/>
          </a:bodyPr>
          <a:lstStyle/>
          <a:p>
            <a:pPr indent="0" lvl="0" marL="0" marR="0" rtl="0" algn="ctr">
              <a:lnSpc>
                <a:spcPct val="8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Projeto das Aplicações</a:t>
            </a:r>
            <a:endParaRPr b="0" i="0" sz="1400" u="none" cap="none" strike="noStrike">
              <a:solidFill>
                <a:srgbClr val="000000"/>
              </a:solidFill>
              <a:latin typeface="Arial"/>
              <a:ea typeface="Arial"/>
              <a:cs typeface="Arial"/>
              <a:sym typeface="Arial"/>
            </a:endParaRPr>
          </a:p>
        </p:txBody>
      </p:sp>
      <p:sp>
        <p:nvSpPr>
          <p:cNvPr id="949" name="Google Shape;949;p113"/>
          <p:cNvSpPr txBox="1"/>
          <p:nvPr/>
        </p:nvSpPr>
        <p:spPr>
          <a:xfrm>
            <a:off x="3154350" y="6019800"/>
            <a:ext cx="1535100" cy="2463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Implementação</a:t>
            </a:r>
            <a:endParaRPr b="0" i="0" sz="1400" u="none" cap="none" strike="noStrike">
              <a:solidFill>
                <a:srgbClr val="000000"/>
              </a:solidFill>
              <a:latin typeface="Arial"/>
              <a:ea typeface="Arial"/>
              <a:cs typeface="Arial"/>
              <a:sym typeface="Arial"/>
            </a:endParaRPr>
          </a:p>
        </p:txBody>
      </p:sp>
      <p:sp>
        <p:nvSpPr>
          <p:cNvPr id="950" name="Google Shape;950;p113"/>
          <p:cNvSpPr txBox="1"/>
          <p:nvPr/>
        </p:nvSpPr>
        <p:spPr>
          <a:xfrm>
            <a:off x="3748088" y="6477000"/>
            <a:ext cx="844550" cy="2444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Programas</a:t>
            </a:r>
            <a:endParaRPr b="0" i="0" sz="1400" u="none" cap="none" strike="noStrike">
              <a:solidFill>
                <a:srgbClr val="000000"/>
              </a:solidFill>
              <a:latin typeface="Arial"/>
              <a:ea typeface="Arial"/>
              <a:cs typeface="Arial"/>
              <a:sym typeface="Arial"/>
            </a:endParaRPr>
          </a:p>
        </p:txBody>
      </p:sp>
      <p:sp>
        <p:nvSpPr>
          <p:cNvPr id="951" name="Google Shape;951;p113"/>
          <p:cNvSpPr txBox="1"/>
          <p:nvPr/>
        </p:nvSpPr>
        <p:spPr>
          <a:xfrm>
            <a:off x="1031875" y="4191000"/>
            <a:ext cx="1592263" cy="2444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Independente de SGBD</a:t>
            </a:r>
            <a:endParaRPr b="0" i="0" sz="1400" u="none" cap="none" strike="noStrike">
              <a:solidFill>
                <a:srgbClr val="000000"/>
              </a:solidFill>
              <a:latin typeface="Arial"/>
              <a:ea typeface="Arial"/>
              <a:cs typeface="Arial"/>
              <a:sym typeface="Arial"/>
            </a:endParaRPr>
          </a:p>
        </p:txBody>
      </p:sp>
      <p:sp>
        <p:nvSpPr>
          <p:cNvPr id="952" name="Google Shape;952;p113"/>
          <p:cNvSpPr txBox="1"/>
          <p:nvPr/>
        </p:nvSpPr>
        <p:spPr>
          <a:xfrm>
            <a:off x="1023938" y="4876800"/>
            <a:ext cx="1744662" cy="2444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Noto Sans Symbols"/>
              <a:buNone/>
            </a:pPr>
            <a:r>
              <a:rPr b="1" i="0" lang="en-US" sz="1000" u="none" cap="none" strike="noStrike">
                <a:solidFill>
                  <a:srgbClr val="000000"/>
                </a:solidFill>
                <a:latin typeface="Arial"/>
                <a:ea typeface="Arial"/>
                <a:cs typeface="Arial"/>
                <a:sym typeface="Arial"/>
              </a:rPr>
              <a:t>Específico para um SGBD</a:t>
            </a:r>
            <a:endParaRPr b="0" i="0" sz="1400" u="none" cap="none" strike="noStrike">
              <a:solidFill>
                <a:srgbClr val="000000"/>
              </a:solidFill>
              <a:latin typeface="Arial"/>
              <a:ea typeface="Arial"/>
              <a:cs typeface="Arial"/>
              <a:sym typeface="Arial"/>
            </a:endParaRPr>
          </a:p>
        </p:txBody>
      </p:sp>
      <p:sp>
        <p:nvSpPr>
          <p:cNvPr id="953" name="Google Shape;953;p113"/>
          <p:cNvSpPr txBox="1"/>
          <p:nvPr/>
        </p:nvSpPr>
        <p:spPr>
          <a:xfrm>
            <a:off x="7440613" y="2209800"/>
            <a:ext cx="809625" cy="2444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66CC"/>
              </a:buClr>
              <a:buSzPts val="1000"/>
              <a:buFont typeface="Noto Sans Symbols"/>
              <a:buNone/>
            </a:pPr>
            <a:r>
              <a:rPr b="0" i="0" lang="en-US" sz="1000" u="none" cap="none" strike="noStrike">
                <a:solidFill>
                  <a:srgbClr val="0066CC"/>
                </a:solidFill>
                <a:latin typeface="Arial"/>
                <a:ea typeface="Arial"/>
                <a:cs typeface="Arial"/>
                <a:sym typeface="Arial"/>
              </a:rPr>
              <a:t>Modelo ER</a:t>
            </a:r>
            <a:endParaRPr b="0" i="0" sz="1000" u="none" cap="none" strike="noStrike">
              <a:solidFill>
                <a:srgbClr val="00007D"/>
              </a:solidFill>
              <a:latin typeface="Arial"/>
              <a:ea typeface="Arial"/>
              <a:cs typeface="Arial"/>
              <a:sym typeface="Arial"/>
            </a:endParaRPr>
          </a:p>
        </p:txBody>
      </p:sp>
      <p:cxnSp>
        <p:nvCxnSpPr>
          <p:cNvPr id="954" name="Google Shape;954;p113"/>
          <p:cNvCxnSpPr/>
          <p:nvPr/>
        </p:nvCxnSpPr>
        <p:spPr>
          <a:xfrm flipH="1">
            <a:off x="7010400" y="2438400"/>
            <a:ext cx="533400" cy="533400"/>
          </a:xfrm>
          <a:prstGeom prst="straightConnector1">
            <a:avLst/>
          </a:prstGeom>
          <a:noFill/>
          <a:ln cap="flat" cmpd="sng" w="9525">
            <a:solidFill>
              <a:schemeClr val="dk1"/>
            </a:solidFill>
            <a:prstDash val="solid"/>
            <a:round/>
            <a:headEnd len="sm" w="sm" type="none"/>
            <a:tailEnd len="med" w="med" type="triangle"/>
          </a:ln>
        </p:spPr>
      </p:cxnSp>
      <p:sp>
        <p:nvSpPr>
          <p:cNvPr id="955" name="Google Shape;955;p113"/>
          <p:cNvSpPr txBox="1"/>
          <p:nvPr/>
        </p:nvSpPr>
        <p:spPr>
          <a:xfrm>
            <a:off x="7543800" y="4419600"/>
            <a:ext cx="774700" cy="39687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3399"/>
              </a:buClr>
              <a:buSzPts val="1000"/>
              <a:buFont typeface="Noto Sans Symbols"/>
              <a:buNone/>
            </a:pPr>
            <a:r>
              <a:rPr b="0" i="0" lang="en-US" sz="1000" u="none" cap="none" strike="noStrike">
                <a:solidFill>
                  <a:srgbClr val="003399"/>
                </a:solidFill>
                <a:latin typeface="Arial"/>
                <a:ea typeface="Arial"/>
                <a:cs typeface="Arial"/>
                <a:sym typeface="Arial"/>
              </a:rPr>
              <a:t>Modelo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3399"/>
              </a:buClr>
              <a:buSzPts val="1000"/>
              <a:buFont typeface="Noto Sans Symbols"/>
              <a:buNone/>
            </a:pPr>
            <a:r>
              <a:rPr b="0" i="0" lang="en-US" sz="1000" u="none" cap="none" strike="noStrike">
                <a:solidFill>
                  <a:srgbClr val="003399"/>
                </a:solidFill>
                <a:latin typeface="Arial"/>
                <a:ea typeface="Arial"/>
                <a:cs typeface="Arial"/>
                <a:sym typeface="Arial"/>
              </a:rPr>
              <a:t>Relacional</a:t>
            </a:r>
            <a:endParaRPr b="0" i="0" sz="1000" u="none" cap="none" strike="noStrike">
              <a:solidFill>
                <a:srgbClr val="00007D"/>
              </a:solidFill>
              <a:latin typeface="Arial"/>
              <a:ea typeface="Arial"/>
              <a:cs typeface="Arial"/>
              <a:sym typeface="Arial"/>
            </a:endParaRPr>
          </a:p>
        </p:txBody>
      </p:sp>
      <p:cxnSp>
        <p:nvCxnSpPr>
          <p:cNvPr id="956" name="Google Shape;956;p113"/>
          <p:cNvCxnSpPr/>
          <p:nvPr/>
        </p:nvCxnSpPr>
        <p:spPr>
          <a:xfrm flipH="1">
            <a:off x="7010400" y="4572000"/>
            <a:ext cx="533400" cy="457200"/>
          </a:xfrm>
          <a:prstGeom prst="straightConnector1">
            <a:avLst/>
          </a:prstGeom>
          <a:noFill/>
          <a:ln cap="flat" cmpd="sng" w="9525">
            <a:solidFill>
              <a:schemeClr val="dk1"/>
            </a:solidFill>
            <a:prstDash val="solid"/>
            <a:round/>
            <a:headEnd len="sm" w="sm" type="none"/>
            <a:tailEnd len="med" w="med" type="triangle"/>
          </a:ln>
        </p:spPr>
      </p:cxnSp>
      <p:cxnSp>
        <p:nvCxnSpPr>
          <p:cNvPr id="957" name="Google Shape;957;p113"/>
          <p:cNvCxnSpPr/>
          <p:nvPr/>
        </p:nvCxnSpPr>
        <p:spPr>
          <a:xfrm flipH="1">
            <a:off x="6934200" y="5486400"/>
            <a:ext cx="533400" cy="457200"/>
          </a:xfrm>
          <a:prstGeom prst="straightConnector1">
            <a:avLst/>
          </a:prstGeom>
          <a:noFill/>
          <a:ln cap="flat" cmpd="sng" w="9525">
            <a:solidFill>
              <a:schemeClr val="dk1"/>
            </a:solidFill>
            <a:prstDash val="solid"/>
            <a:round/>
            <a:headEnd len="sm" w="sm" type="none"/>
            <a:tailEnd len="med" w="med" type="triangle"/>
          </a:ln>
        </p:spPr>
      </p:cxnSp>
      <p:sp>
        <p:nvSpPr>
          <p:cNvPr id="958" name="Google Shape;958;p113"/>
          <p:cNvSpPr txBox="1"/>
          <p:nvPr/>
        </p:nvSpPr>
        <p:spPr>
          <a:xfrm>
            <a:off x="7519988" y="5332413"/>
            <a:ext cx="822325" cy="40005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1000"/>
              <a:buFont typeface="Noto Sans Symbols"/>
              <a:buNone/>
            </a:pPr>
            <a:r>
              <a:rPr b="1" i="0" lang="en-US" sz="1000" u="none" cap="none" strike="noStrike">
                <a:solidFill>
                  <a:srgbClr val="FF0000"/>
                </a:solidFill>
                <a:latin typeface="Arial"/>
                <a:ea typeface="Arial"/>
                <a:cs typeface="Arial"/>
                <a:sym typeface="Arial"/>
              </a:rPr>
              <a:t>SGBD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0000"/>
              </a:buClr>
              <a:buSzPts val="1000"/>
              <a:buFont typeface="Noto Sans Symbols"/>
              <a:buNone/>
            </a:pPr>
            <a:r>
              <a:rPr b="1" i="0" lang="en-US" sz="1000" u="none" cap="none" strike="noStrike">
                <a:solidFill>
                  <a:srgbClr val="FF0000"/>
                </a:solidFill>
                <a:latin typeface="Arial"/>
                <a:ea typeface="Arial"/>
                <a:cs typeface="Arial"/>
                <a:sym typeface="Arial"/>
              </a:rPr>
              <a:t>Relacional</a:t>
            </a:r>
            <a:endParaRPr b="0" i="0" sz="1400" u="none" cap="none" strike="noStrike">
              <a:solidFill>
                <a:srgbClr val="000000"/>
              </a:solidFill>
              <a:latin typeface="Arial"/>
              <a:ea typeface="Arial"/>
              <a:cs typeface="Arial"/>
              <a:sym typeface="Arial"/>
            </a:endParaRPr>
          </a:p>
        </p:txBody>
      </p:sp>
      <p:sp>
        <p:nvSpPr>
          <p:cNvPr id="959" name="Google Shape;959;p113"/>
          <p:cNvSpPr txBox="1"/>
          <p:nvPr>
            <p:ph idx="11" type="ftr"/>
          </p:nvPr>
        </p:nvSpPr>
        <p:spPr>
          <a:xfrm>
            <a:off x="384175"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03 - BD</a:t>
            </a:r>
            <a:endParaRPr/>
          </a:p>
        </p:txBody>
      </p:sp>
      <p:sp>
        <p:nvSpPr>
          <p:cNvPr id="960" name="Google Shape;960;p11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pic>
        <p:nvPicPr>
          <p:cNvPr id="961" name="Google Shape;961;p113"/>
          <p:cNvPicPr preferRelativeResize="0"/>
          <p:nvPr/>
        </p:nvPicPr>
        <p:blipFill rotWithShape="1">
          <a:blip r:embed="rId4">
            <a:alphaModFix/>
          </a:blip>
          <a:srcRect b="0" l="0" r="0" t="0"/>
          <a:stretch/>
        </p:blipFill>
        <p:spPr>
          <a:xfrm>
            <a:off x="7481888" y="508000"/>
            <a:ext cx="1439862" cy="495300"/>
          </a:xfrm>
          <a:prstGeom prst="rect">
            <a:avLst/>
          </a:prstGeom>
          <a:noFill/>
          <a:ln>
            <a:noFill/>
          </a:ln>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14"/>
          <p:cNvSpPr/>
          <p:nvPr/>
        </p:nvSpPr>
        <p:spPr>
          <a:xfrm>
            <a:off x="457200" y="460375"/>
            <a:ext cx="8229600" cy="11430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Noto Sans Symbols"/>
              <a:buNone/>
            </a:pPr>
            <a:r>
              <a:rPr b="0" i="0" lang="en-US" sz="2800" u="none" cap="none" strike="noStrike">
                <a:solidFill>
                  <a:srgbClr val="000000"/>
                </a:solidFill>
                <a:latin typeface="Arial"/>
                <a:ea typeface="Arial"/>
                <a:cs typeface="Arial"/>
                <a:sym typeface="Arial"/>
              </a:rPr>
              <a:t>Normalização de dados</a:t>
            </a:r>
            <a:endParaRPr b="0" i="0" sz="1400" u="none" cap="none" strike="noStrike">
              <a:solidFill>
                <a:srgbClr val="000000"/>
              </a:solidFill>
              <a:latin typeface="Arial"/>
              <a:ea typeface="Arial"/>
              <a:cs typeface="Arial"/>
              <a:sym typeface="Arial"/>
            </a:endParaRPr>
          </a:p>
        </p:txBody>
      </p:sp>
      <p:sp>
        <p:nvSpPr>
          <p:cNvPr id="969" name="Google Shape;969;p114"/>
          <p:cNvSpPr/>
          <p:nvPr/>
        </p:nvSpPr>
        <p:spPr>
          <a:xfrm>
            <a:off x="457200" y="1600200"/>
            <a:ext cx="4978400" cy="45259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800"/>
              <a:buFont typeface="Noto Sans Symbols"/>
              <a:buChar char="●"/>
            </a:pPr>
            <a:r>
              <a:rPr b="0" i="0" lang="en-US" sz="2800" u="none" cap="none" strike="noStrike">
                <a:solidFill>
                  <a:srgbClr val="000000"/>
                </a:solidFill>
                <a:latin typeface="Arial"/>
                <a:ea typeface="Arial"/>
                <a:cs typeface="Arial"/>
                <a:sym typeface="Arial"/>
              </a:rPr>
              <a:t>Regras:</a:t>
            </a:r>
            <a:endParaRPr b="0" i="0" sz="1400" u="none" cap="none" strike="noStrike">
              <a:solidFill>
                <a:srgbClr val="000000"/>
              </a:solidFill>
              <a:latin typeface="Arial"/>
              <a:ea typeface="Arial"/>
              <a:cs typeface="Arial"/>
              <a:sym typeface="Arial"/>
            </a:endParaRPr>
          </a:p>
          <a:p>
            <a:pPr indent="-107950" lvl="1" marL="742950" marR="0" rtl="0" algn="l">
              <a:lnSpc>
                <a:spcPct val="100000"/>
              </a:lnSpc>
              <a:spcBef>
                <a:spcPts val="560"/>
              </a:spcBef>
              <a:spcAft>
                <a:spcPts val="0"/>
              </a:spcAft>
              <a:buClr>
                <a:schemeClr val="dk1"/>
              </a:buClr>
              <a:buSzPts val="2800"/>
              <a:buFont typeface="Noto Sans Symbols"/>
              <a:buNone/>
            </a:pPr>
            <a:r>
              <a:t/>
            </a:r>
            <a:endParaRPr b="0" i="0" sz="2800" u="none" cap="none" strike="noStrike">
              <a:solidFill>
                <a:srgbClr val="000000"/>
              </a:solidFill>
              <a:latin typeface="Arial"/>
              <a:ea typeface="Arial"/>
              <a:cs typeface="Arial"/>
              <a:sym typeface="Arial"/>
            </a:endParaRPr>
          </a:p>
          <a:p>
            <a:pPr indent="-285750" lvl="1" marL="742950" marR="0" rtl="0" algn="l">
              <a:lnSpc>
                <a:spcPct val="100000"/>
              </a:lnSpc>
              <a:spcBef>
                <a:spcPts val="36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1ª Forma Normal (1FN).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36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2ª Forma Normal (2FN).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36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3ª Forma Normal (3FN).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36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4ª Forma Normal (4FN).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360"/>
              </a:spcBef>
              <a:spcAft>
                <a:spcPts val="0"/>
              </a:spcAft>
              <a:buClr>
                <a:srgbClr val="000000"/>
              </a:buClr>
              <a:buSzPts val="1800"/>
              <a:buFont typeface="Noto Sans Symbols"/>
              <a:buChar char="●"/>
            </a:pPr>
            <a:r>
              <a:rPr b="0" i="0" lang="en-US" sz="1800" u="none" cap="none" strike="noStrike">
                <a:solidFill>
                  <a:srgbClr val="000000"/>
                </a:solidFill>
                <a:latin typeface="Arial"/>
                <a:ea typeface="Arial"/>
                <a:cs typeface="Arial"/>
                <a:sym typeface="Arial"/>
              </a:rPr>
              <a:t>5ª Forma Normal (5FN).</a:t>
            </a:r>
            <a:endParaRPr b="0" i="0" sz="1400" u="none" cap="none" strike="noStrike">
              <a:solidFill>
                <a:srgbClr val="000000"/>
              </a:solidFill>
              <a:latin typeface="Arial"/>
              <a:ea typeface="Arial"/>
              <a:cs typeface="Arial"/>
              <a:sym typeface="Arial"/>
            </a:endParaRPr>
          </a:p>
        </p:txBody>
      </p:sp>
      <p:pic>
        <p:nvPicPr>
          <p:cNvPr id="970" name="Google Shape;970;p114"/>
          <p:cNvPicPr preferRelativeResize="0"/>
          <p:nvPr/>
        </p:nvPicPr>
        <p:blipFill rotWithShape="1">
          <a:blip r:embed="rId3">
            <a:alphaModFix/>
          </a:blip>
          <a:srcRect b="0" l="0" r="0" t="0"/>
          <a:stretch/>
        </p:blipFill>
        <p:spPr>
          <a:xfrm>
            <a:off x="4140200" y="1787525"/>
            <a:ext cx="4924425" cy="4162425"/>
          </a:xfrm>
          <a:prstGeom prst="rect">
            <a:avLst/>
          </a:prstGeom>
          <a:noFill/>
          <a:ln>
            <a:noFill/>
          </a:ln>
        </p:spPr>
      </p:pic>
      <p:pic>
        <p:nvPicPr>
          <p:cNvPr id="971" name="Google Shape;971;p114"/>
          <p:cNvPicPr preferRelativeResize="0"/>
          <p:nvPr/>
        </p:nvPicPr>
        <p:blipFill rotWithShape="1">
          <a:blip r:embed="rId4">
            <a:alphaModFix/>
          </a:blip>
          <a:srcRect b="0" l="0" r="0" t="0"/>
          <a:stretch/>
        </p:blipFill>
        <p:spPr>
          <a:xfrm>
            <a:off x="7481888" y="508000"/>
            <a:ext cx="1439862" cy="495300"/>
          </a:xfrm>
          <a:prstGeom prst="rect">
            <a:avLst/>
          </a:prstGeom>
          <a:noFill/>
          <a:ln>
            <a:noFill/>
          </a:ln>
        </p:spPr>
      </p:pic>
      <p:sp>
        <p:nvSpPr>
          <p:cNvPr id="972" name="Google Shape;972;p11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973" name="Google Shape;973;p11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Noto Sans Symbols"/>
              <a:buNone/>
            </a:pPr>
            <a:r>
              <a:rPr b="0" i="0" lang="en-US" sz="1200" u="none" cap="none" strike="noStrike">
                <a:solidFill>
                  <a:srgbClr val="000000"/>
                </a:solidFill>
                <a:latin typeface="Arial"/>
                <a:ea typeface="Arial"/>
                <a:cs typeface="Arial"/>
                <a:sym typeface="Arial"/>
              </a:rPr>
              <a:t>Aula 02 - BD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15"/>
          <p:cNvSpPr txBox="1"/>
          <p:nvPr>
            <p:ph type="ctrTitle"/>
          </p:nvPr>
        </p:nvSpPr>
        <p:spPr>
          <a:xfrm>
            <a:off x="1600200" y="1773237"/>
            <a:ext cx="6019800" cy="2209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FF"/>
              </a:buClr>
              <a:buSzPts val="3200"/>
              <a:buFont typeface="Arial"/>
              <a:buNone/>
            </a:pPr>
            <a:r>
              <a:rPr b="0" i="0" lang="en-US" sz="3200" u="none">
                <a:solidFill>
                  <a:srgbClr val="FFFFFF"/>
                </a:solidFill>
                <a:latin typeface="Arial"/>
                <a:ea typeface="Arial"/>
                <a:cs typeface="Arial"/>
                <a:sym typeface="Arial"/>
              </a:rPr>
              <a:t> Questionário</a:t>
            </a:r>
            <a:endParaRPr/>
          </a:p>
        </p:txBody>
      </p:sp>
      <p:sp>
        <p:nvSpPr>
          <p:cNvPr id="979" name="Google Shape;979;p11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980" name="Google Shape;980;p115"/>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981" name="Google Shape;981;p115"/>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04 - SQL - Introdução</a:t>
            </a:r>
            <a:endParaRPr b="0" i="0" sz="1400" u="none" cap="none" strike="noStrike">
              <a:solidFill>
                <a:srgbClr val="000000"/>
              </a:solidFill>
              <a:latin typeface="Arial"/>
              <a:ea typeface="Arial"/>
              <a:cs typeface="Arial"/>
              <a:sym typeface="Arial"/>
            </a:endParaRPr>
          </a:p>
        </p:txBody>
      </p:sp>
      <p:sp>
        <p:nvSpPr>
          <p:cNvPr id="982" name="Google Shape;982;p11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theme/theme1.xml><?xml version="1.0" encoding="utf-8"?>
<a:theme xmlns:a="http://schemas.openxmlformats.org/drawingml/2006/main" xmlns:r="http://schemas.openxmlformats.org/officeDocument/2006/relationships" name="4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4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6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5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2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